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8" r:id="rId9"/>
    <p:sldId id="259" r:id="rId10"/>
    <p:sldId id="260" r:id="rId11"/>
    <p:sldId id="261" r:id="rId12"/>
    <p:sldId id="262" r:id="rId13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423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0" cy="5143500"/>
          </a:xfrm>
          <a:prstGeom prst="rect">
            <a:avLst/>
          </a:prstGeom>
          <a:solidFill>
            <a:srgbClr val="1E35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2560320" cy="73152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82880" y="228600"/>
            <a:ext cx="21945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F5A623"/>
                </a:solidFill>
                <a:latin typeface="Calibri"/>
              </a:rPr>
              <a:t>WEEK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2880" y="594360"/>
            <a:ext cx="21945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A8BEB8"/>
                </a:solidFill>
                <a:latin typeface="Calibri"/>
              </a:rPr>
              <a:t>PM MINDSET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" y="914400"/>
            <a:ext cx="21945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A8BEB8"/>
                </a:solidFill>
                <a:latin typeface="Calibri"/>
              </a:rPr>
              <a:t>HUDDLE SERIES</a:t>
            </a:r>
          </a:p>
        </p:txBody>
      </p:sp>
      <p:sp>
        <p:nvSpPr>
          <p:cNvPr id="8" name="Rectangle 7"/>
          <p:cNvSpPr/>
          <p:nvPr/>
        </p:nvSpPr>
        <p:spPr>
          <a:xfrm>
            <a:off x="182880" y="1417320"/>
            <a:ext cx="1828800" cy="36576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82880" y="1554480"/>
            <a:ext cx="21945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i="1">
                <a:solidFill>
                  <a:srgbClr val="E8F0ED"/>
                </a:solidFill>
                <a:latin typeface="Calibri"/>
              </a:rPr>
              <a:t>J. Micah Covey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2880" y="1828800"/>
            <a:ext cx="21945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A8BEB8"/>
                </a:solidFill>
                <a:latin typeface="Calibri"/>
              </a:rPr>
              <a:t>Author, Don’t Chase It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2880" y="2103120"/>
            <a:ext cx="21945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>
                <a:solidFill>
                  <a:srgbClr val="A8BEB8"/>
                </a:solidFill>
                <a:latin typeface="Calibri"/>
              </a:rPr>
              <a:t>dontchaseit.com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2880" y="4663440"/>
            <a:ext cx="21945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 b="1">
                <a:solidFill>
                  <a:srgbClr val="009688"/>
                </a:solidFill>
                <a:latin typeface="Calibri"/>
              </a:rPr>
              <a:t>15 MIN HUDDLE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788920" y="274320"/>
            <a:ext cx="54864" cy="4572000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063240" y="914400"/>
            <a:ext cx="576072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FFFFFF"/>
                </a:solidFill>
                <a:latin typeface="Cambria"/>
              </a:rPr>
              <a:t>Mindset &amp;
Communication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63240" y="3246120"/>
            <a:ext cx="57607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i="1">
                <a:solidFill>
                  <a:srgbClr val="A8BEB8"/>
                </a:solidFill>
                <a:latin typeface="Calibri"/>
              </a:rPr>
              <a:t>People First. Communicate. Own It. Focus. Lead with Empathy.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063240" y="3063240"/>
            <a:ext cx="5303520" cy="36576"/>
          </a:xfrm>
          <a:prstGeom prst="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063240" y="3931920"/>
            <a:ext cx="57607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A8BEB8"/>
                </a:solidFill>
                <a:latin typeface="Calibri"/>
              </a:rPr>
              <a:t>15-Minute Daily Huddle  ·  Monday – Friday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423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0" cy="5143500"/>
          </a:xfrm>
          <a:prstGeom prst="rect">
            <a:avLst/>
          </a:prstGeom>
          <a:solidFill>
            <a:srgbClr val="1E35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2560320" cy="73152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82880" y="228600"/>
            <a:ext cx="21945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1">
                <a:solidFill>
                  <a:srgbClr val="F5A623"/>
                </a:solidFill>
                <a:latin typeface="Calibri"/>
              </a:rPr>
              <a:t>DAY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2880" y="548640"/>
            <a:ext cx="21945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 b="1">
                <a:solidFill>
                  <a:srgbClr val="A8BEB8"/>
                </a:solidFill>
                <a:latin typeface="Calibri"/>
              </a:rPr>
              <a:t>MONDAY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" y="1097280"/>
            <a:ext cx="224028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1">
                <a:solidFill>
                  <a:srgbClr val="FFFFFF"/>
                </a:solidFill>
                <a:latin typeface="Cambria"/>
              </a:rPr>
              <a:t>Communicator
&amp; Influencer</a:t>
            </a:r>
          </a:p>
        </p:txBody>
      </p:sp>
      <p:sp>
        <p:nvSpPr>
          <p:cNvPr id="8" name="Rectangle 7"/>
          <p:cNvSpPr/>
          <p:nvPr/>
        </p:nvSpPr>
        <p:spPr>
          <a:xfrm>
            <a:off x="182880" y="2788920"/>
            <a:ext cx="1828800" cy="36576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64592" y="2926080"/>
            <a:ext cx="22402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i="1">
                <a:solidFill>
                  <a:srgbClr val="A8BEB8"/>
                </a:solidFill>
                <a:latin typeface="Calibri"/>
              </a:rPr>
              <a:t>"Same facts, different frame."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2880" y="4663440"/>
            <a:ext cx="21945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 b="1">
                <a:solidFill>
                  <a:srgbClr val="009688"/>
                </a:solidFill>
                <a:latin typeface="Calibri"/>
              </a:rPr>
              <a:t>15 MIN HUDDLE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788920" y="274320"/>
            <a:ext cx="6035040" cy="1325880"/>
          </a:xfrm>
          <a:prstGeom prst="rect">
            <a:avLst/>
          </a:prstGeom>
          <a:solidFill>
            <a:srgbClr val="1E35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2953512" y="777240"/>
            <a:ext cx="109728" cy="109728"/>
          </a:xfrm>
          <a:prstGeom prst="ellipse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136392" y="365760"/>
            <a:ext cx="55778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 b="1">
                <a:solidFill>
                  <a:srgbClr val="009688"/>
                </a:solidFill>
                <a:latin typeface="Calibri"/>
              </a:rPr>
              <a:t>OPEN  2 min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36392" y="676656"/>
            <a:ext cx="553212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>
                <a:solidFill>
                  <a:srgbClr val="E8F0ED"/>
                </a:solidFill>
                <a:latin typeface="Calibri"/>
              </a:rPr>
              <a:t>Think of a miscommunication on your last project.
What broke down?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788920" y="1755648"/>
            <a:ext cx="6035040" cy="1325880"/>
          </a:xfrm>
          <a:prstGeom prst="rect">
            <a:avLst/>
          </a:prstGeom>
          <a:solidFill>
            <a:srgbClr val="1E35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2953512" y="2258568"/>
            <a:ext cx="109728" cy="109728"/>
          </a:xfrm>
          <a:prstGeom prst="ellipse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136392" y="1847088"/>
            <a:ext cx="55778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 b="1">
                <a:solidFill>
                  <a:srgbClr val="009688"/>
                </a:solidFill>
                <a:latin typeface="Calibri"/>
              </a:rPr>
              <a:t>FOCUS  8 min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136392" y="2157984"/>
            <a:ext cx="553212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>
                <a:solidFill>
                  <a:srgbClr val="E8F0ED"/>
                </a:solidFill>
                <a:latin typeface="Calibri"/>
              </a:rPr>
              <a:t>You have four audiences: owner, sub, crew, inspector.
Same information — different language, different priority.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788920" y="3236976"/>
            <a:ext cx="6035040" cy="1325880"/>
          </a:xfrm>
          <a:prstGeom prst="rect">
            <a:avLst/>
          </a:prstGeom>
          <a:solidFill>
            <a:srgbClr val="1E35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2953512" y="3739896"/>
            <a:ext cx="109728" cy="109728"/>
          </a:xfrm>
          <a:prstGeom prst="ellipse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136392" y="3328416"/>
            <a:ext cx="55778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 b="1">
                <a:solidFill>
                  <a:srgbClr val="009688"/>
                </a:solidFill>
                <a:latin typeface="Calibri"/>
              </a:rPr>
              <a:t>CHALLENGE  5 min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136392" y="3639312"/>
            <a:ext cx="553212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>
                <a:solidFill>
                  <a:srgbClr val="E8F0ED"/>
                </a:solidFill>
                <a:latin typeface="Calibri"/>
              </a:rPr>
              <a:t>Before every conversation today, ask:
Who am I talking to, and what do they actually need to hear?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423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0" cy="5143500"/>
          </a:xfrm>
          <a:prstGeom prst="rect">
            <a:avLst/>
          </a:prstGeom>
          <a:solidFill>
            <a:srgbClr val="1E35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2560320" cy="73152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82880" y="228600"/>
            <a:ext cx="21945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1">
                <a:solidFill>
                  <a:srgbClr val="F5A623"/>
                </a:solidFill>
                <a:latin typeface="Calibri"/>
              </a:rPr>
              <a:t>DAY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2880" y="548640"/>
            <a:ext cx="21945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 b="1">
                <a:solidFill>
                  <a:srgbClr val="A8BEB8"/>
                </a:solidFill>
                <a:latin typeface="Calibri"/>
              </a:rPr>
              <a:t>TUESDAY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" y="1097280"/>
            <a:ext cx="224028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1">
                <a:solidFill>
                  <a:srgbClr val="FFFFFF"/>
                </a:solidFill>
                <a:latin typeface="Cambria"/>
              </a:rPr>
              <a:t>Ownership
Mentality</a:t>
            </a:r>
          </a:p>
        </p:txBody>
      </p:sp>
      <p:sp>
        <p:nvSpPr>
          <p:cNvPr id="8" name="Rectangle 7"/>
          <p:cNvSpPr/>
          <p:nvPr/>
        </p:nvSpPr>
        <p:spPr>
          <a:xfrm>
            <a:off x="182880" y="2788920"/>
            <a:ext cx="1828800" cy="36576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64592" y="2926080"/>
            <a:ext cx="22402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i="1">
                <a:solidFill>
                  <a:srgbClr val="A8BEB8"/>
                </a:solidFill>
                <a:latin typeface="Calibri"/>
              </a:rPr>
              <a:t>"If it's on your project, it's on you."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2880" y="4663440"/>
            <a:ext cx="21945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 b="1">
                <a:solidFill>
                  <a:srgbClr val="009688"/>
                </a:solidFill>
                <a:latin typeface="Calibri"/>
              </a:rPr>
              <a:t>15 MIN HUDDLE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788920" y="274320"/>
            <a:ext cx="6035040" cy="1325880"/>
          </a:xfrm>
          <a:prstGeom prst="rect">
            <a:avLst/>
          </a:prstGeom>
          <a:solidFill>
            <a:srgbClr val="1E35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2953512" y="777240"/>
            <a:ext cx="109728" cy="109728"/>
          </a:xfrm>
          <a:prstGeom prst="ellipse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136392" y="365760"/>
            <a:ext cx="55778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 b="1">
                <a:solidFill>
                  <a:srgbClr val="009688"/>
                </a:solidFill>
                <a:latin typeface="Calibri"/>
              </a:rPr>
              <a:t>OPEN  2 min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36392" y="676656"/>
            <a:ext cx="553212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>
                <a:solidFill>
                  <a:srgbClr val="E8F0ED"/>
                </a:solidFill>
                <a:latin typeface="Calibri"/>
              </a:rPr>
              <a:t>Name one thing on your current project
you've been waiting for someone else to fix.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788920" y="1755648"/>
            <a:ext cx="6035040" cy="1325880"/>
          </a:xfrm>
          <a:prstGeom prst="rect">
            <a:avLst/>
          </a:prstGeom>
          <a:solidFill>
            <a:srgbClr val="1E35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2953512" y="2258568"/>
            <a:ext cx="109728" cy="109728"/>
          </a:xfrm>
          <a:prstGeom prst="ellipse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136392" y="1847088"/>
            <a:ext cx="55778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 b="1">
                <a:solidFill>
                  <a:srgbClr val="009688"/>
                </a:solidFill>
                <a:latin typeface="Calibri"/>
              </a:rPr>
              <a:t>FOCUS  8 min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136392" y="2157984"/>
            <a:ext cx="553212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>
                <a:solidFill>
                  <a:srgbClr val="E8F0ED"/>
                </a:solidFill>
                <a:latin typeface="Calibri"/>
              </a:rPr>
              <a:t>Ownership isn't about blame — it's about not waiting.
The PM who owns everything earns the team's trust.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788920" y="3236976"/>
            <a:ext cx="6035040" cy="1325880"/>
          </a:xfrm>
          <a:prstGeom prst="rect">
            <a:avLst/>
          </a:prstGeom>
          <a:solidFill>
            <a:srgbClr val="1E35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2953512" y="3739896"/>
            <a:ext cx="109728" cy="109728"/>
          </a:xfrm>
          <a:prstGeom prst="ellipse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136392" y="3328416"/>
            <a:ext cx="55778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 b="1">
                <a:solidFill>
                  <a:srgbClr val="009688"/>
                </a:solidFill>
                <a:latin typeface="Calibri"/>
              </a:rPr>
              <a:t>CHALLENGE  5 min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136392" y="3639312"/>
            <a:ext cx="553212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>
                <a:solidFill>
                  <a:srgbClr val="E8F0ED"/>
                </a:solidFill>
                <a:latin typeface="Calibri"/>
              </a:rPr>
              <a:t>Pick that one thing from the open.
Today, you own it. Move it forward.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423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0" cy="5143500"/>
          </a:xfrm>
          <a:prstGeom prst="rect">
            <a:avLst/>
          </a:prstGeom>
          <a:solidFill>
            <a:srgbClr val="1E35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2560320" cy="73152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82880" y="228600"/>
            <a:ext cx="21945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1">
                <a:solidFill>
                  <a:srgbClr val="F5A623"/>
                </a:solidFill>
                <a:latin typeface="Calibri"/>
              </a:rPr>
              <a:t>DAY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2880" y="548640"/>
            <a:ext cx="21945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 b="1">
                <a:solidFill>
                  <a:srgbClr val="A8BEB8"/>
                </a:solidFill>
                <a:latin typeface="Calibri"/>
              </a:rPr>
              <a:t>WEDNESDAY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" y="1097280"/>
            <a:ext cx="224028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Cambria"/>
              </a:rPr>
              <a:t>Focus</a:t>
            </a:r>
          </a:p>
        </p:txBody>
      </p:sp>
      <p:sp>
        <p:nvSpPr>
          <p:cNvPr id="8" name="Rectangle 7"/>
          <p:cNvSpPr/>
          <p:nvPr/>
        </p:nvSpPr>
        <p:spPr>
          <a:xfrm>
            <a:off x="182880" y="2788920"/>
            <a:ext cx="1828800" cy="36576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64592" y="2926080"/>
            <a:ext cx="22402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i="1">
                <a:solidFill>
                  <a:srgbClr val="A8BEB8"/>
                </a:solidFill>
                <a:latin typeface="Calibri"/>
              </a:rPr>
              <a:t>"What's the one thing that actually matters today?"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2880" y="4663440"/>
            <a:ext cx="21945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 b="1">
                <a:solidFill>
                  <a:srgbClr val="009688"/>
                </a:solidFill>
                <a:latin typeface="Calibri"/>
              </a:rPr>
              <a:t>15 MIN HUDDLE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788920" y="274320"/>
            <a:ext cx="6035040" cy="1325880"/>
          </a:xfrm>
          <a:prstGeom prst="rect">
            <a:avLst/>
          </a:prstGeom>
          <a:solidFill>
            <a:srgbClr val="1E35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2953512" y="777240"/>
            <a:ext cx="109728" cy="109728"/>
          </a:xfrm>
          <a:prstGeom prst="ellipse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136392" y="365760"/>
            <a:ext cx="55778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 b="1">
                <a:solidFill>
                  <a:srgbClr val="009688"/>
                </a:solidFill>
                <a:latin typeface="Calibri"/>
              </a:rPr>
              <a:t>OPEN  2 min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36392" y="676656"/>
            <a:ext cx="553212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>
                <a:solidFill>
                  <a:srgbClr val="E8F0ED"/>
                </a:solidFill>
                <a:latin typeface="Calibri"/>
              </a:rPr>
              <a:t>How many of you started yesterday with a plan
and ended somewhere completely different?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788920" y="1755648"/>
            <a:ext cx="6035040" cy="1325880"/>
          </a:xfrm>
          <a:prstGeom prst="rect">
            <a:avLst/>
          </a:prstGeom>
          <a:solidFill>
            <a:srgbClr val="1E35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2953512" y="2258568"/>
            <a:ext cx="109728" cy="109728"/>
          </a:xfrm>
          <a:prstGeom prst="ellipse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136392" y="1847088"/>
            <a:ext cx="55778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 b="1">
                <a:solidFill>
                  <a:srgbClr val="009688"/>
                </a:solidFill>
                <a:latin typeface="Calibri"/>
              </a:rPr>
              <a:t>FOCUS  8 min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136392" y="2157984"/>
            <a:ext cx="553212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>
                <a:solidFill>
                  <a:srgbClr val="E8F0ED"/>
                </a:solidFill>
                <a:latin typeface="Calibri"/>
              </a:rPr>
              <a:t>Identify your top priority before the first phone call.
Everything else is noise until that's moving.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788920" y="3236976"/>
            <a:ext cx="6035040" cy="1325880"/>
          </a:xfrm>
          <a:prstGeom prst="rect">
            <a:avLst/>
          </a:prstGeom>
          <a:solidFill>
            <a:srgbClr val="1E35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2953512" y="3739896"/>
            <a:ext cx="109728" cy="109728"/>
          </a:xfrm>
          <a:prstGeom prst="ellipse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136392" y="3328416"/>
            <a:ext cx="55778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 b="1">
                <a:solidFill>
                  <a:srgbClr val="009688"/>
                </a:solidFill>
                <a:latin typeface="Calibri"/>
              </a:rPr>
              <a:t>CHALLENGE  5 min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136392" y="3639312"/>
            <a:ext cx="553212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>
                <a:solidFill>
                  <a:srgbClr val="E8F0ED"/>
                </a:solidFill>
                <a:latin typeface="Calibri"/>
              </a:rPr>
              <a:t>Write down your single most important task
before you leave this huddle. Protect it.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423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0" cy="5143500"/>
          </a:xfrm>
          <a:prstGeom prst="rect">
            <a:avLst/>
          </a:prstGeom>
          <a:solidFill>
            <a:srgbClr val="1E35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2560320" cy="73152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82880" y="228600"/>
            <a:ext cx="21945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1">
                <a:solidFill>
                  <a:srgbClr val="F5A623"/>
                </a:solidFill>
                <a:latin typeface="Calibri"/>
              </a:rPr>
              <a:t>DAY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2880" y="548640"/>
            <a:ext cx="21945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 b="1">
                <a:solidFill>
                  <a:srgbClr val="A8BEB8"/>
                </a:solidFill>
                <a:latin typeface="Calibri"/>
              </a:rPr>
              <a:t>THURSDAY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" y="1097280"/>
            <a:ext cx="224028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Cambria"/>
              </a:rPr>
              <a:t>Empathy</a:t>
            </a:r>
          </a:p>
        </p:txBody>
      </p:sp>
      <p:sp>
        <p:nvSpPr>
          <p:cNvPr id="8" name="Rectangle 7"/>
          <p:cNvSpPr/>
          <p:nvPr/>
        </p:nvSpPr>
        <p:spPr>
          <a:xfrm>
            <a:off x="182880" y="2788920"/>
            <a:ext cx="1828800" cy="36576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64592" y="2926080"/>
            <a:ext cx="22402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i="1">
                <a:solidFill>
                  <a:srgbClr val="A8BEB8"/>
                </a:solidFill>
                <a:latin typeface="Calibri"/>
              </a:rPr>
              <a:t>"Your team is watching how you handle hard days."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2880" y="4663440"/>
            <a:ext cx="21945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 b="1">
                <a:solidFill>
                  <a:srgbClr val="009688"/>
                </a:solidFill>
                <a:latin typeface="Calibri"/>
              </a:rPr>
              <a:t>15 MIN HUDDLE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788920" y="274320"/>
            <a:ext cx="6035040" cy="1325880"/>
          </a:xfrm>
          <a:prstGeom prst="rect">
            <a:avLst/>
          </a:prstGeom>
          <a:solidFill>
            <a:srgbClr val="1E35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2953512" y="777240"/>
            <a:ext cx="109728" cy="109728"/>
          </a:xfrm>
          <a:prstGeom prst="ellipse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136392" y="365760"/>
            <a:ext cx="55778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 b="1">
                <a:solidFill>
                  <a:srgbClr val="009688"/>
                </a:solidFill>
                <a:latin typeface="Calibri"/>
              </a:rPr>
              <a:t>OPEN  2 min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36392" y="676656"/>
            <a:ext cx="553212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>
                <a:solidFill>
                  <a:srgbClr val="E8F0ED"/>
                </a:solidFill>
                <a:latin typeface="Calibri"/>
              </a:rPr>
              <a:t>Think of a leader who made you feel like you mattered.
What did they do?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788920" y="1755648"/>
            <a:ext cx="6035040" cy="1325880"/>
          </a:xfrm>
          <a:prstGeom prst="rect">
            <a:avLst/>
          </a:prstGeom>
          <a:solidFill>
            <a:srgbClr val="1E35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2953512" y="2258568"/>
            <a:ext cx="109728" cy="109728"/>
          </a:xfrm>
          <a:prstGeom prst="ellipse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136392" y="1847088"/>
            <a:ext cx="55778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 b="1">
                <a:solidFill>
                  <a:srgbClr val="009688"/>
                </a:solidFill>
                <a:latin typeface="Calibri"/>
              </a:rPr>
              <a:t>FOCUS  8 min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136392" y="2157984"/>
            <a:ext cx="553212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>
                <a:solidFill>
                  <a:srgbClr val="E8F0ED"/>
                </a:solidFill>
                <a:latin typeface="Calibri"/>
              </a:rPr>
              <a:t>Empathy isn't softness — it's intelligence.
When you understand what your team is dealing with, you lead better.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788920" y="3236976"/>
            <a:ext cx="6035040" cy="1325880"/>
          </a:xfrm>
          <a:prstGeom prst="rect">
            <a:avLst/>
          </a:prstGeom>
          <a:solidFill>
            <a:srgbClr val="1E35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2953512" y="3739896"/>
            <a:ext cx="109728" cy="109728"/>
          </a:xfrm>
          <a:prstGeom prst="ellipse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136392" y="3328416"/>
            <a:ext cx="55778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 b="1">
                <a:solidFill>
                  <a:srgbClr val="009688"/>
                </a:solidFill>
                <a:latin typeface="Calibri"/>
              </a:rPr>
              <a:t>CHALLENGE  5 min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136392" y="3639312"/>
            <a:ext cx="553212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>
                <a:solidFill>
                  <a:srgbClr val="E8F0ED"/>
                </a:solidFill>
                <a:latin typeface="Calibri"/>
              </a:rPr>
              <a:t>Have one real conversation today —
not about the project. About the person.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423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0" cy="5143500"/>
          </a:xfrm>
          <a:prstGeom prst="rect">
            <a:avLst/>
          </a:prstGeom>
          <a:solidFill>
            <a:srgbClr val="1E35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2560320" cy="73152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82880" y="228600"/>
            <a:ext cx="21945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1">
                <a:solidFill>
                  <a:srgbClr val="F5A623"/>
                </a:solidFill>
                <a:latin typeface="Calibri"/>
              </a:rPr>
              <a:t>DAY 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2880" y="548640"/>
            <a:ext cx="21945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 b="1">
                <a:solidFill>
                  <a:srgbClr val="A8BEB8"/>
                </a:solidFill>
                <a:latin typeface="Calibri"/>
              </a:rPr>
              <a:t>FRIDAY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" y="1097280"/>
            <a:ext cx="224028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1">
                <a:solidFill>
                  <a:srgbClr val="FFFFFF"/>
                </a:solidFill>
                <a:latin typeface="Cambria"/>
              </a:rPr>
              <a:t>Lead with
Mindset</a:t>
            </a:r>
          </a:p>
        </p:txBody>
      </p:sp>
      <p:sp>
        <p:nvSpPr>
          <p:cNvPr id="8" name="Rectangle 7"/>
          <p:cNvSpPr/>
          <p:nvPr/>
        </p:nvSpPr>
        <p:spPr>
          <a:xfrm>
            <a:off x="182880" y="2788920"/>
            <a:ext cx="1828800" cy="36576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64592" y="2926080"/>
            <a:ext cx="22402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i="1">
                <a:solidFill>
                  <a:srgbClr val="A8BEB8"/>
                </a:solidFill>
                <a:latin typeface="Calibri"/>
              </a:rPr>
              <a:t>"The tools change. The mindset doesn't."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2880" y="4663440"/>
            <a:ext cx="21945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 b="1">
                <a:solidFill>
                  <a:srgbClr val="009688"/>
                </a:solidFill>
                <a:latin typeface="Calibri"/>
              </a:rPr>
              <a:t>15 MIN HUDDLE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788920" y="274320"/>
            <a:ext cx="6035040" cy="1325880"/>
          </a:xfrm>
          <a:prstGeom prst="rect">
            <a:avLst/>
          </a:prstGeom>
          <a:solidFill>
            <a:srgbClr val="1E35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2953512" y="777240"/>
            <a:ext cx="109728" cy="109728"/>
          </a:xfrm>
          <a:prstGeom prst="ellipse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136392" y="365760"/>
            <a:ext cx="55778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 b="1">
                <a:solidFill>
                  <a:srgbClr val="009688"/>
                </a:solidFill>
                <a:latin typeface="Calibri"/>
              </a:rPr>
              <a:t>OPEN  2 min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36392" y="676656"/>
            <a:ext cx="553212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>
                <a:solidFill>
                  <a:srgbClr val="E8F0ED"/>
                </a:solidFill>
                <a:latin typeface="Calibri"/>
              </a:rPr>
              <a:t>What's one thing from this week that landed for you?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788920" y="1755648"/>
            <a:ext cx="6035040" cy="1325880"/>
          </a:xfrm>
          <a:prstGeom prst="rect">
            <a:avLst/>
          </a:prstGeom>
          <a:solidFill>
            <a:srgbClr val="1E35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2953512" y="2258568"/>
            <a:ext cx="109728" cy="109728"/>
          </a:xfrm>
          <a:prstGeom prst="ellipse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136392" y="1847088"/>
            <a:ext cx="55778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 b="1">
                <a:solidFill>
                  <a:srgbClr val="009688"/>
                </a:solidFill>
                <a:latin typeface="Calibri"/>
              </a:rPr>
              <a:t>ROUND TABLE  8 min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136392" y="2157984"/>
            <a:ext cx="553212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>
                <a:solidFill>
                  <a:srgbClr val="E8F0ED"/>
                </a:solidFill>
                <a:latin typeface="Calibri"/>
              </a:rPr>
              <a:t>Where did your communication improve?
Did you step up and own something? Did you protect your focus?
Did you connect with someone differently?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788920" y="3236976"/>
            <a:ext cx="6035040" cy="1325880"/>
          </a:xfrm>
          <a:prstGeom prst="rect">
            <a:avLst/>
          </a:prstGeom>
          <a:solidFill>
            <a:srgbClr val="1E35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2953512" y="3739896"/>
            <a:ext cx="109728" cy="109728"/>
          </a:xfrm>
          <a:prstGeom prst="ellipse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136392" y="3328416"/>
            <a:ext cx="55778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 b="1">
                <a:solidFill>
                  <a:srgbClr val="009688"/>
                </a:solidFill>
                <a:latin typeface="Calibri"/>
              </a:rPr>
              <a:t>CLOSE  5 min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136392" y="3639312"/>
            <a:ext cx="553212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>
                <a:solidFill>
                  <a:srgbClr val="E8F0ED"/>
                </a:solidFill>
                <a:latin typeface="Calibri"/>
              </a:rPr>
              <a:t>Lead with mindset. Deliver with impact.
The frameworks evolve — this stays.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Don’t Chase It — Huddle Deck</dc:title>
  <dc:subject/>
  <dc:creator>J. Micah Covey</dc:creator>
  <cp:keywords/>
  <dc:description>generated using python-pptx</dc:description>
  <cp:lastModifiedBy>J. Micah Covey</cp:lastModifiedBy>
  <cp:revision>1</cp:revision>
  <dcterms:created xsi:type="dcterms:W3CDTF">2013-01-27T09:14:16Z</dcterms:created>
  <dcterms:modified xsi:type="dcterms:W3CDTF">2013-01-27T09:15:58Z</dcterms:modified>
  <cp:category/>
</cp:coreProperties>
</file>