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5A623"/>
                </a:solidFill>
                <a:latin typeface="Calibri"/>
              </a:rPr>
              <a:t>WEEK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9436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A8BEB8"/>
                </a:solidFill>
                <a:latin typeface="Calibri"/>
              </a:rPr>
              <a:t>PM MINDSET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91440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A8BEB8"/>
                </a:solidFill>
                <a:latin typeface="Calibri"/>
              </a:rPr>
              <a:t>HUDDLE SERIES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14173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" y="155448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E8F0ED"/>
                </a:solidFill>
                <a:latin typeface="Calibri"/>
              </a:rPr>
              <a:t>J. Micah Covey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182880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A8BEB8"/>
                </a:solidFill>
                <a:latin typeface="Calibri"/>
              </a:rPr>
              <a:t>Author, Don’t Chase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" y="210312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A8BEB8"/>
                </a:solidFill>
                <a:latin typeface="Calibri"/>
              </a:rPr>
              <a:t>dontchaseit.com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8920" y="274320"/>
            <a:ext cx="54864" cy="4572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914400"/>
            <a:ext cx="57607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Cambria"/>
              </a:rPr>
              <a:t>Drive the Budget.
Hold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3240" y="3246120"/>
            <a:ext cx="5760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A8BEB8"/>
                </a:solidFill>
                <a:latin typeface="Calibri"/>
              </a:rPr>
              <a:t>Cost. Planning &amp; Control. Budget Accountability. Risk. Drive &amp; Hold.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63240" y="3063240"/>
            <a:ext cx="530352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63240" y="3931920"/>
            <a:ext cx="5760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A8BEB8"/>
                </a:solidFill>
                <a:latin typeface="Calibri"/>
              </a:rPr>
              <a:t>15-Minute Daily Huddle  ·  Monday – Friday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DAY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MONDAY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mbria"/>
              </a:rPr>
              <a:t>Cost
Focused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i="1">
                <a:solidFill>
                  <a:srgbClr val="A8BEB8"/>
                </a:solidFill>
                <a:latin typeface="Calibri"/>
              </a:rPr>
              <a:t>"Every dollar has a decision behind it."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  |  WEEK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Name a cost overrun on a recent project.
When did you first see it coming?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Budget awareness is field leadership. When your team understands the budget impact of daily decisions, costs stop bleeding quietly. Talk cost openly — build a cost-conscious team.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Pull your current job cost report today.
Find one line item trending over. Know why before end of day.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DAY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TUESDAY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Planning &amp;
Control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i="1">
                <a:solidFill>
                  <a:srgbClr val="A8BEB8"/>
                </a:solidFill>
                <a:latin typeface="Calibri"/>
              </a:rPr>
              <a:t>"A plan nobody follows isn't a plan."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  |  WEEK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When was the last time your schedule actually drove the work —
not the other way around?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Control isn't micromanagement. It's a 3-week lookahead your team believes in, updated honestly, catching drift before it becomes delay. Tight planning gives your team permission to execute.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Is your 3-week lookahead current?
If not — that's today's first task.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DAY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WEDNESDAY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Budget
Accountability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i="1">
                <a:solidFill>
                  <a:srgbClr val="A8BEB8"/>
                </a:solidFill>
                <a:latin typeface="Calibri"/>
              </a:rPr>
              <a:t>"Accountability isn't a conversation — it's a system."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  |  WEEK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Have you ever let a cost issue slide
because the conversation felt too hard?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Holding people accountable to budget starts before the overage. Set clear expectations upfront — with subs, supers, your team. When everyone owns a piece of the number, accountability becomes culture, not confrontation.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Identify one person who needs a clear budget expectation set.
Have that conversation today.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DAY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THURSDAY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mbria"/>
              </a:rPr>
              <a:t>Risk
Aware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i="1">
                <a:solidFill>
                  <a:srgbClr val="A8BEB8"/>
                </a:solidFill>
                <a:latin typeface="Calibri"/>
              </a:rPr>
              <a:t>"The problem you ignore today is a crisis next month."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  |  WEEK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What's the one risk on your current project
keeping you up at night?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Risk management isn't pessimism — it's preparation. The PM who sees contingency burn, scope creep starting, a sub struggling — and acts early — protects the budget before it needs saving.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Log your top three budget risks today.
For each: What's the trigger? What's your move if it hits?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DAY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FRIDAY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mbria"/>
              </a:rPr>
              <a:t>Drive &amp;
Hold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i="1">
                <a:solidFill>
                  <a:srgbClr val="A8BEB8"/>
                </a:solidFill>
                <a:latin typeface="Calibri"/>
              </a:rPr>
              <a:t>"You can't hold others accountable for a budget you don't own."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  |  WEEK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What shifted in how you think about budget this week?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ROUND TABLE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Where did you find a cost issue? Did you have an accountability conversation?
Is your plan driving your work? What risk did you name that you'd been avoiding?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CLOSE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E8F0ED"/>
                </a:solidFill>
                <a:latin typeface="Calibri"/>
              </a:rPr>
              <a:t>Budget control isn't a finance function — it's a leadership function.
Own the number. Hold the line.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Chase It — Huddle Deck</dc:title>
  <dc:subject/>
  <dc:creator>J. Micah Covey</dc:creator>
  <cp:keywords/>
  <dc:description>generated using python-pptx</dc:description>
  <cp:lastModifiedBy>J. Micah Covey</cp:lastModifiedBy>
  <cp:revision>1</cp:revision>
  <dcterms:created xsi:type="dcterms:W3CDTF">2013-01-27T09:14:16Z</dcterms:created>
  <dcterms:modified xsi:type="dcterms:W3CDTF">2013-01-27T09:15:58Z</dcterms:modified>
  <cp:category/>
</cp:coreProperties>
</file>