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5A623"/>
                </a:solidFill>
                <a:latin typeface="Calibri"/>
              </a:rPr>
              <a:t>WEEK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59436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A8BEB8"/>
                </a:solidFill>
                <a:latin typeface="Calibri"/>
              </a:rPr>
              <a:t>PM MINDSET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91440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A8BEB8"/>
                </a:solidFill>
                <a:latin typeface="Calibri"/>
              </a:rPr>
              <a:t>HUDDLE SERIES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880" y="141732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82880" y="155448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i="1">
                <a:solidFill>
                  <a:srgbClr val="E8F0ED"/>
                </a:solidFill>
                <a:latin typeface="Calibri"/>
              </a:rPr>
              <a:t>J. Micah Covey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" y="182880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A8BEB8"/>
                </a:solidFill>
                <a:latin typeface="Calibri"/>
              </a:rPr>
              <a:t>Author, Don’t Chase 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" y="210312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A8BEB8"/>
                </a:solidFill>
                <a:latin typeface="Calibri"/>
              </a:rPr>
              <a:t>dontchaseit.com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880" y="466344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1">
                <a:solidFill>
                  <a:srgbClr val="009688"/>
                </a:solidFill>
                <a:latin typeface="Calibri"/>
              </a:rPr>
              <a:t>15 MIN HUDDLE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88920" y="274320"/>
            <a:ext cx="54864" cy="45720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63240" y="914400"/>
            <a:ext cx="576072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800" b="1">
                <a:solidFill>
                  <a:srgbClr val="FFFFFF"/>
                </a:solidFill>
                <a:latin typeface="Cambria"/>
              </a:rPr>
              <a:t>Own It All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63240" y="3246120"/>
            <a:ext cx="5760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i="1">
                <a:solidFill>
                  <a:srgbClr val="A8BEB8"/>
                </a:solidFill>
                <a:latin typeface="Calibri"/>
              </a:rPr>
              <a:t>Road Ahead. Budget. Schedule. Decisions. Lead from the Front.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063240" y="3063240"/>
            <a:ext cx="5303520" cy="36576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063240" y="3931920"/>
            <a:ext cx="5760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A8BEB8"/>
                </a:solidFill>
                <a:latin typeface="Calibri"/>
              </a:rPr>
              <a:t>15-Minute Daily Huddle  ·  Monday – Friday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84" name="Google Shape;84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F5A623"/>
                </a:solidFill>
                <a:latin typeface="Calibri"/>
                <a:ea typeface="Calibri"/>
                <a:cs typeface="Calibri"/>
                <a:sym typeface="Calibri"/>
              </a:rPr>
              <a:t>DAY 1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182880" y="548640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A8BEB8"/>
                </a:solidFill>
                <a:latin typeface="Calibri"/>
                <a:ea typeface="Calibri"/>
                <a:cs typeface="Calibri"/>
                <a:sym typeface="Calibri"/>
              </a:rPr>
              <a:t>MONDAY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137160" y="1074420"/>
            <a:ext cx="224028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Own the</a:t>
            </a:r>
            <a:br>
              <a:rPr lang="en-US" sz="2200" b="1" dirty="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200" b="1" dirty="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Road Ahead</a:t>
            </a:r>
            <a:endParaRPr sz="2200" dirty="0"/>
          </a:p>
        </p:txBody>
      </p:sp>
      <p:sp>
        <p:nvSpPr>
          <p:cNvPr id="90" name="Google Shape;90;p13"/>
          <p:cNvSpPr/>
          <p:nvPr/>
        </p:nvSpPr>
        <p:spPr>
          <a:xfrm>
            <a:off x="182880" y="278892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164592" y="2926080"/>
            <a:ext cx="224028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i="1">
                <a:solidFill>
                  <a:srgbClr val="A8BEB8"/>
                </a:solidFill>
                <a:latin typeface="Calibri"/>
                <a:ea typeface="Calibri"/>
                <a:cs typeface="Calibri"/>
                <a:sym typeface="Calibri"/>
              </a:rPr>
              <a:t>“The best PMs are living two weeks in the future.”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182880" y="4663440"/>
            <a:ext cx="219456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009688"/>
                </a:solidFill>
                <a:latin typeface="Calibri"/>
                <a:ea typeface="Calibri"/>
                <a:cs typeface="Calibri"/>
                <a:sym typeface="Calibri"/>
              </a:rPr>
              <a:t>15 MIN HUDDLE  |  WEEK 3</a:t>
            </a:r>
            <a:endParaRPr/>
          </a:p>
        </p:txBody>
      </p:sp>
      <p:sp>
        <p:nvSpPr>
          <p:cNvPr id="93" name="Google Shape;93;p13"/>
          <p:cNvSpPr/>
          <p:nvPr/>
        </p:nvSpPr>
        <p:spPr>
          <a:xfrm>
            <a:off x="2788920" y="274320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2953512" y="77724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3136392" y="365760"/>
            <a:ext cx="55778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rgbClr val="009688"/>
                </a:solidFill>
                <a:latin typeface="Calibri"/>
                <a:ea typeface="Calibri"/>
                <a:cs typeface="Calibri"/>
                <a:sym typeface="Calibri"/>
              </a:rPr>
              <a:t>OPEN  2 min</a:t>
            </a:r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3136392" y="676656"/>
            <a:ext cx="5532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When was the last time you saw a problem coming</a:t>
            </a:r>
            <a:b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and got ahead of it before it hit? How did you mitigate the impact if not?</a:t>
            </a:r>
            <a:endParaRPr/>
          </a:p>
        </p:txBody>
      </p:sp>
      <p:sp>
        <p:nvSpPr>
          <p:cNvPr id="97" name="Google Shape;97;p13"/>
          <p:cNvSpPr/>
          <p:nvPr/>
        </p:nvSpPr>
        <p:spPr>
          <a:xfrm>
            <a:off x="2788920" y="1755648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2953512" y="2258568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3136392" y="1847088"/>
            <a:ext cx="55778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rgbClr val="009688"/>
                </a:solidFill>
                <a:latin typeface="Calibri"/>
                <a:ea typeface="Calibri"/>
                <a:cs typeface="Calibri"/>
                <a:sym typeface="Calibri"/>
              </a:rPr>
              <a:t>FOCUS  8 min</a:t>
            </a:r>
            <a:endParaRPr/>
          </a:p>
        </p:txBody>
      </p:sp>
      <p:sp>
        <p:nvSpPr>
          <p:cNvPr id="100" name="Google Shape;100;p13"/>
          <p:cNvSpPr txBox="1"/>
          <p:nvPr/>
        </p:nvSpPr>
        <p:spPr>
          <a:xfrm>
            <a:off x="3136392" y="2157984"/>
            <a:ext cx="553212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Owning the road ahead means running your project two weeks ahead of where you’re standing. Look past today’s fire — anticipate the budget crunch, the schedule squeeze, the decision point before it arrives.</a:t>
            </a:r>
            <a:endParaRPr/>
          </a:p>
        </p:txBody>
      </p:sp>
      <p:sp>
        <p:nvSpPr>
          <p:cNvPr id="101" name="Google Shape;101;p13"/>
          <p:cNvSpPr/>
          <p:nvPr/>
        </p:nvSpPr>
        <p:spPr>
          <a:xfrm>
            <a:off x="2788920" y="3236976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2953512" y="3739896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3136392" y="3328416"/>
            <a:ext cx="55778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rgbClr val="009688"/>
                </a:solidFill>
                <a:latin typeface="Calibri"/>
                <a:ea typeface="Calibri"/>
                <a:cs typeface="Calibri"/>
                <a:sym typeface="Calibri"/>
              </a:rPr>
              <a:t>CHALLENGE  5 min</a:t>
            </a:r>
            <a:endParaRPr/>
          </a:p>
        </p:txBody>
      </p:sp>
      <p:sp>
        <p:nvSpPr>
          <p:cNvPr id="104" name="Google Shape;104;p13"/>
          <p:cNvSpPr txBox="1"/>
          <p:nvPr/>
        </p:nvSpPr>
        <p:spPr>
          <a:xfrm>
            <a:off x="3136392" y="3639312"/>
            <a:ext cx="553212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Look 14 days out on your schedule today.</a:t>
            </a:r>
            <a:b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Name one thing that will need a decision before it becomes a problem.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9" name="Google Shape;109;p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4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4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4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F5A623"/>
                </a:solidFill>
                <a:latin typeface="Calibri"/>
                <a:ea typeface="Calibri"/>
                <a:cs typeface="Calibri"/>
                <a:sym typeface="Calibri"/>
              </a:rPr>
              <a:t>DAY 2</a:t>
            </a:r>
            <a:endParaRPr/>
          </a:p>
        </p:txBody>
      </p:sp>
      <p:sp>
        <p:nvSpPr>
          <p:cNvPr id="113" name="Google Shape;113;p14"/>
          <p:cNvSpPr txBox="1"/>
          <p:nvPr/>
        </p:nvSpPr>
        <p:spPr>
          <a:xfrm>
            <a:off x="182880" y="548640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A8BEB8"/>
                </a:solidFill>
                <a:latin typeface="Calibri"/>
                <a:ea typeface="Calibri"/>
                <a:cs typeface="Calibri"/>
                <a:sym typeface="Calibri"/>
              </a:rPr>
              <a:t>TUESDAY</a:t>
            </a:r>
            <a:endParaRPr/>
          </a:p>
        </p:txBody>
      </p:sp>
      <p:sp>
        <p:nvSpPr>
          <p:cNvPr id="114" name="Google Shape;114;p14"/>
          <p:cNvSpPr txBox="1"/>
          <p:nvPr/>
        </p:nvSpPr>
        <p:spPr>
          <a:xfrm>
            <a:off x="182880" y="1097280"/>
            <a:ext cx="224028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Own the</a:t>
            </a:r>
            <a:br>
              <a:rPr lang="en-US" sz="22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2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Budget</a:t>
            </a:r>
            <a:endParaRPr/>
          </a:p>
        </p:txBody>
      </p:sp>
      <p:sp>
        <p:nvSpPr>
          <p:cNvPr id="115" name="Google Shape;115;p14"/>
          <p:cNvSpPr/>
          <p:nvPr/>
        </p:nvSpPr>
        <p:spPr>
          <a:xfrm>
            <a:off x="182880" y="278892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4"/>
          <p:cNvSpPr txBox="1"/>
          <p:nvPr/>
        </p:nvSpPr>
        <p:spPr>
          <a:xfrm>
            <a:off x="164592" y="2926080"/>
            <a:ext cx="224028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i="1">
                <a:solidFill>
                  <a:srgbClr val="A8BEB8"/>
                </a:solidFill>
                <a:latin typeface="Calibri"/>
                <a:ea typeface="Calibri"/>
                <a:cs typeface="Calibri"/>
                <a:sym typeface="Calibri"/>
              </a:rPr>
              <a:t>“The budget doesn’t manage itself. You manage it.”</a:t>
            </a:r>
            <a:endParaRPr/>
          </a:p>
        </p:txBody>
      </p:sp>
      <p:sp>
        <p:nvSpPr>
          <p:cNvPr id="117" name="Google Shape;117;p14"/>
          <p:cNvSpPr txBox="1"/>
          <p:nvPr/>
        </p:nvSpPr>
        <p:spPr>
          <a:xfrm>
            <a:off x="182880" y="4663440"/>
            <a:ext cx="219456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009688"/>
                </a:solidFill>
                <a:latin typeface="Calibri"/>
                <a:ea typeface="Calibri"/>
                <a:cs typeface="Calibri"/>
                <a:sym typeface="Calibri"/>
              </a:rPr>
              <a:t>15 MIN HUDDLE  |  WEEK 3</a:t>
            </a:r>
            <a:endParaRPr/>
          </a:p>
        </p:txBody>
      </p:sp>
      <p:sp>
        <p:nvSpPr>
          <p:cNvPr id="118" name="Google Shape;118;p14"/>
          <p:cNvSpPr/>
          <p:nvPr/>
        </p:nvSpPr>
        <p:spPr>
          <a:xfrm>
            <a:off x="2788920" y="274320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4"/>
          <p:cNvSpPr/>
          <p:nvPr/>
        </p:nvSpPr>
        <p:spPr>
          <a:xfrm>
            <a:off x="2953512" y="77724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4"/>
          <p:cNvSpPr txBox="1"/>
          <p:nvPr/>
        </p:nvSpPr>
        <p:spPr>
          <a:xfrm>
            <a:off x="3136392" y="365760"/>
            <a:ext cx="55778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rgbClr val="009688"/>
                </a:solidFill>
                <a:latin typeface="Calibri"/>
                <a:ea typeface="Calibri"/>
                <a:cs typeface="Calibri"/>
                <a:sym typeface="Calibri"/>
              </a:rPr>
              <a:t>OPEN  2 min</a:t>
            </a:r>
            <a:endParaRPr/>
          </a:p>
        </p:txBody>
      </p:sp>
      <p:sp>
        <p:nvSpPr>
          <p:cNvPr id="121" name="Google Shape;121;p14"/>
          <p:cNvSpPr txBox="1"/>
          <p:nvPr/>
        </p:nvSpPr>
        <p:spPr>
          <a:xfrm>
            <a:off x="3136392" y="676656"/>
            <a:ext cx="553212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What's one budget decision you've been putting off?</a:t>
            </a:r>
            <a:endParaRPr/>
          </a:p>
        </p:txBody>
      </p:sp>
      <p:sp>
        <p:nvSpPr>
          <p:cNvPr id="122" name="Google Shape;122;p14"/>
          <p:cNvSpPr/>
          <p:nvPr/>
        </p:nvSpPr>
        <p:spPr>
          <a:xfrm>
            <a:off x="2788920" y="1755648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4"/>
          <p:cNvSpPr/>
          <p:nvPr/>
        </p:nvSpPr>
        <p:spPr>
          <a:xfrm>
            <a:off x="2953512" y="2258568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4"/>
          <p:cNvSpPr txBox="1"/>
          <p:nvPr/>
        </p:nvSpPr>
        <p:spPr>
          <a:xfrm>
            <a:off x="3136392" y="1847088"/>
            <a:ext cx="55778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rgbClr val="009688"/>
                </a:solidFill>
                <a:latin typeface="Calibri"/>
                <a:ea typeface="Calibri"/>
                <a:cs typeface="Calibri"/>
                <a:sym typeface="Calibri"/>
              </a:rPr>
              <a:t>FOCUS  8 min</a:t>
            </a:r>
            <a:endParaRPr/>
          </a:p>
        </p:txBody>
      </p:sp>
      <p:sp>
        <p:nvSpPr>
          <p:cNvPr id="125" name="Google Shape;125;p14"/>
          <p:cNvSpPr txBox="1"/>
          <p:nvPr/>
        </p:nvSpPr>
        <p:spPr>
          <a:xfrm>
            <a:off x="3136392" y="2157984"/>
            <a:ext cx="5532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Owning the budget means treating every dollar as a decision, not an afterthought. Track committed costs, not just spend-to-date — that's the number that tells you what's actually coming.</a:t>
            </a:r>
            <a:endParaRPr/>
          </a:p>
        </p:txBody>
      </p:sp>
      <p:sp>
        <p:nvSpPr>
          <p:cNvPr id="126" name="Google Shape;126;p14"/>
          <p:cNvSpPr/>
          <p:nvPr/>
        </p:nvSpPr>
        <p:spPr>
          <a:xfrm>
            <a:off x="2788920" y="3236976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4"/>
          <p:cNvSpPr/>
          <p:nvPr/>
        </p:nvSpPr>
        <p:spPr>
          <a:xfrm>
            <a:off x="2953512" y="3739896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4"/>
          <p:cNvSpPr txBox="1"/>
          <p:nvPr/>
        </p:nvSpPr>
        <p:spPr>
          <a:xfrm>
            <a:off x="3136392" y="3328416"/>
            <a:ext cx="55778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rgbClr val="009688"/>
                </a:solidFill>
                <a:latin typeface="Calibri"/>
                <a:ea typeface="Calibri"/>
                <a:cs typeface="Calibri"/>
                <a:sym typeface="Calibri"/>
              </a:rPr>
              <a:t>CHALLENGE  5 min</a:t>
            </a:r>
            <a:endParaRPr/>
          </a:p>
        </p:txBody>
      </p:sp>
      <p:sp>
        <p:nvSpPr>
          <p:cNvPr id="129" name="Google Shape;129;p14"/>
          <p:cNvSpPr txBox="1"/>
          <p:nvPr/>
        </p:nvSpPr>
        <p:spPr>
          <a:xfrm>
            <a:off x="3136392" y="3639312"/>
            <a:ext cx="5532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Pull your negative-spend costs total today, not just spend-to-date.</a:t>
            </a:r>
            <a:b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Compare it to what you have in the budget. Decide your next move.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34" name="Google Shape;134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5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5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5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F5A623"/>
                </a:solidFill>
                <a:latin typeface="Calibri"/>
                <a:ea typeface="Calibri"/>
                <a:cs typeface="Calibri"/>
                <a:sym typeface="Calibri"/>
              </a:rPr>
              <a:t>DAY 3</a:t>
            </a:r>
            <a:endParaRPr/>
          </a:p>
        </p:txBody>
      </p:sp>
      <p:sp>
        <p:nvSpPr>
          <p:cNvPr id="138" name="Google Shape;138;p15"/>
          <p:cNvSpPr txBox="1"/>
          <p:nvPr/>
        </p:nvSpPr>
        <p:spPr>
          <a:xfrm>
            <a:off x="182880" y="548640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A8BEB8"/>
                </a:solidFill>
                <a:latin typeface="Calibri"/>
                <a:ea typeface="Calibri"/>
                <a:cs typeface="Calibri"/>
                <a:sym typeface="Calibri"/>
              </a:rPr>
              <a:t>WEDNESDAY</a:t>
            </a:r>
            <a:endParaRPr/>
          </a:p>
        </p:txBody>
      </p:sp>
      <p:sp>
        <p:nvSpPr>
          <p:cNvPr id="139" name="Google Shape;139;p15"/>
          <p:cNvSpPr txBox="1"/>
          <p:nvPr/>
        </p:nvSpPr>
        <p:spPr>
          <a:xfrm>
            <a:off x="182880" y="1097280"/>
            <a:ext cx="224028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Own the</a:t>
            </a:r>
            <a:br>
              <a:rPr lang="en-US" sz="22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2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Schedule</a:t>
            </a:r>
            <a:endParaRPr/>
          </a:p>
        </p:txBody>
      </p:sp>
      <p:sp>
        <p:nvSpPr>
          <p:cNvPr id="140" name="Google Shape;140;p15"/>
          <p:cNvSpPr/>
          <p:nvPr/>
        </p:nvSpPr>
        <p:spPr>
          <a:xfrm>
            <a:off x="182880" y="278892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5"/>
          <p:cNvSpPr txBox="1"/>
          <p:nvPr/>
        </p:nvSpPr>
        <p:spPr>
          <a:xfrm>
            <a:off x="164592" y="2926080"/>
            <a:ext cx="224028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i="1">
                <a:solidFill>
                  <a:srgbClr val="A8BEB8"/>
                </a:solidFill>
                <a:latin typeface="Calibri"/>
                <a:ea typeface="Calibri"/>
                <a:cs typeface="Calibri"/>
                <a:sym typeface="Calibri"/>
              </a:rPr>
              <a:t>“A schedule you don’t defend is a suggestion.”</a:t>
            </a:r>
            <a:endParaRPr/>
          </a:p>
        </p:txBody>
      </p:sp>
      <p:sp>
        <p:nvSpPr>
          <p:cNvPr id="142" name="Google Shape;142;p15"/>
          <p:cNvSpPr txBox="1"/>
          <p:nvPr/>
        </p:nvSpPr>
        <p:spPr>
          <a:xfrm>
            <a:off x="182880" y="4663440"/>
            <a:ext cx="219456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009688"/>
                </a:solidFill>
                <a:latin typeface="Calibri"/>
                <a:ea typeface="Calibri"/>
                <a:cs typeface="Calibri"/>
                <a:sym typeface="Calibri"/>
              </a:rPr>
              <a:t>15 MIN HUDDLE  |  WEEK 3</a:t>
            </a:r>
            <a:endParaRPr/>
          </a:p>
        </p:txBody>
      </p:sp>
      <p:sp>
        <p:nvSpPr>
          <p:cNvPr id="143" name="Google Shape;143;p15"/>
          <p:cNvSpPr/>
          <p:nvPr/>
        </p:nvSpPr>
        <p:spPr>
          <a:xfrm>
            <a:off x="2788920" y="274320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5"/>
          <p:cNvSpPr/>
          <p:nvPr/>
        </p:nvSpPr>
        <p:spPr>
          <a:xfrm>
            <a:off x="2953512" y="77724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5"/>
          <p:cNvSpPr txBox="1"/>
          <p:nvPr/>
        </p:nvSpPr>
        <p:spPr>
          <a:xfrm>
            <a:off x="3136392" y="365760"/>
            <a:ext cx="55778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rgbClr val="009688"/>
                </a:solidFill>
                <a:latin typeface="Calibri"/>
                <a:ea typeface="Calibri"/>
                <a:cs typeface="Calibri"/>
                <a:sym typeface="Calibri"/>
              </a:rPr>
              <a:t>OPEN  2 min</a:t>
            </a:r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3136392" y="676656"/>
            <a:ext cx="553212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Where has your schedule slipped this month —</a:t>
            </a:r>
            <a:b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did you catch it, or did it catch you?</a:t>
            </a:r>
            <a:endParaRPr/>
          </a:p>
        </p:txBody>
      </p:sp>
      <p:sp>
        <p:nvSpPr>
          <p:cNvPr id="147" name="Google Shape;147;p15"/>
          <p:cNvSpPr/>
          <p:nvPr/>
        </p:nvSpPr>
        <p:spPr>
          <a:xfrm>
            <a:off x="2788920" y="1755648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5"/>
          <p:cNvSpPr/>
          <p:nvPr/>
        </p:nvSpPr>
        <p:spPr>
          <a:xfrm>
            <a:off x="2953512" y="2258568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5"/>
          <p:cNvSpPr txBox="1"/>
          <p:nvPr/>
        </p:nvSpPr>
        <p:spPr>
          <a:xfrm>
            <a:off x="3136392" y="1847088"/>
            <a:ext cx="55778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rgbClr val="009688"/>
                </a:solidFill>
                <a:latin typeface="Calibri"/>
                <a:ea typeface="Calibri"/>
                <a:cs typeface="Calibri"/>
                <a:sym typeface="Calibri"/>
              </a:rPr>
              <a:t>FOCUS  8 min</a:t>
            </a:r>
            <a:endParaRPr/>
          </a:p>
        </p:txBody>
      </p:sp>
      <p:sp>
        <p:nvSpPr>
          <p:cNvPr id="150" name="Google Shape;150;p15"/>
          <p:cNvSpPr txBox="1"/>
          <p:nvPr/>
        </p:nvSpPr>
        <p:spPr>
          <a:xfrm>
            <a:off x="3136392" y="2157984"/>
            <a:ext cx="5532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Owning the schedule means driving the critical path, not reacting to it. Know what's on it, protect it, and call out drift the moment you see it — before it costs a week, or more!</a:t>
            </a:r>
            <a:endParaRPr/>
          </a:p>
        </p:txBody>
      </p:sp>
      <p:sp>
        <p:nvSpPr>
          <p:cNvPr id="151" name="Google Shape;151;p15"/>
          <p:cNvSpPr/>
          <p:nvPr/>
        </p:nvSpPr>
        <p:spPr>
          <a:xfrm>
            <a:off x="2788920" y="3236976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5"/>
          <p:cNvSpPr/>
          <p:nvPr/>
        </p:nvSpPr>
        <p:spPr>
          <a:xfrm>
            <a:off x="2953512" y="3739896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5"/>
          <p:cNvSpPr txBox="1"/>
          <p:nvPr/>
        </p:nvSpPr>
        <p:spPr>
          <a:xfrm>
            <a:off x="3136392" y="3328416"/>
            <a:ext cx="55778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rgbClr val="009688"/>
                </a:solidFill>
                <a:latin typeface="Calibri"/>
                <a:ea typeface="Calibri"/>
                <a:cs typeface="Calibri"/>
                <a:sym typeface="Calibri"/>
              </a:rPr>
              <a:t>CHALLENGE  5 min</a:t>
            </a:r>
            <a:endParaRPr/>
          </a:p>
        </p:txBody>
      </p:sp>
      <p:sp>
        <p:nvSpPr>
          <p:cNvPr id="154" name="Google Shape;154;p15"/>
          <p:cNvSpPr txBox="1"/>
          <p:nvPr/>
        </p:nvSpPr>
        <p:spPr>
          <a:xfrm>
            <a:off x="3136392" y="3639312"/>
            <a:ext cx="553212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Identify the one activity on your critical path most at risk this week.</a:t>
            </a:r>
            <a:b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Make the call today to protect it.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59" name="Google Shape;159;p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6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6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6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F5A623"/>
                </a:solidFill>
                <a:latin typeface="Calibri"/>
                <a:ea typeface="Calibri"/>
                <a:cs typeface="Calibri"/>
                <a:sym typeface="Calibri"/>
              </a:rPr>
              <a:t>DAY 4</a:t>
            </a:r>
            <a:endParaRPr/>
          </a:p>
        </p:txBody>
      </p:sp>
      <p:sp>
        <p:nvSpPr>
          <p:cNvPr id="163" name="Google Shape;163;p16"/>
          <p:cNvSpPr txBox="1"/>
          <p:nvPr/>
        </p:nvSpPr>
        <p:spPr>
          <a:xfrm>
            <a:off x="182880" y="548640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A8BEB8"/>
                </a:solidFill>
                <a:latin typeface="Calibri"/>
                <a:ea typeface="Calibri"/>
                <a:cs typeface="Calibri"/>
                <a:sym typeface="Calibri"/>
              </a:rPr>
              <a:t>THURSDAY</a:t>
            </a:r>
            <a:endParaRPr/>
          </a:p>
        </p:txBody>
      </p:sp>
      <p:sp>
        <p:nvSpPr>
          <p:cNvPr id="164" name="Google Shape;164;p16"/>
          <p:cNvSpPr txBox="1"/>
          <p:nvPr/>
        </p:nvSpPr>
        <p:spPr>
          <a:xfrm>
            <a:off x="182880" y="1097280"/>
            <a:ext cx="2240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Own the</a:t>
            </a:r>
            <a:br>
              <a:rPr lang="en-US" sz="22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2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Decision</a:t>
            </a:r>
            <a:endParaRPr sz="2200"/>
          </a:p>
        </p:txBody>
      </p:sp>
      <p:sp>
        <p:nvSpPr>
          <p:cNvPr id="165" name="Google Shape;165;p16"/>
          <p:cNvSpPr/>
          <p:nvPr/>
        </p:nvSpPr>
        <p:spPr>
          <a:xfrm>
            <a:off x="182880" y="278892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6"/>
          <p:cNvSpPr txBox="1"/>
          <p:nvPr/>
        </p:nvSpPr>
        <p:spPr>
          <a:xfrm>
            <a:off x="164592" y="2926080"/>
            <a:ext cx="224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i="1">
                <a:solidFill>
                  <a:srgbClr val="A8BEB8"/>
                </a:solidFill>
                <a:latin typeface="Calibri"/>
                <a:ea typeface="Calibri"/>
                <a:cs typeface="Calibri"/>
                <a:sym typeface="Calibri"/>
              </a:rPr>
              <a:t>“A decision delayed is still a decision made — just not by you.”</a:t>
            </a:r>
            <a:endParaRPr/>
          </a:p>
        </p:txBody>
      </p:sp>
      <p:sp>
        <p:nvSpPr>
          <p:cNvPr id="167" name="Google Shape;167;p16"/>
          <p:cNvSpPr txBox="1"/>
          <p:nvPr/>
        </p:nvSpPr>
        <p:spPr>
          <a:xfrm>
            <a:off x="182880" y="4663440"/>
            <a:ext cx="219456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009688"/>
                </a:solidFill>
                <a:latin typeface="Calibri"/>
                <a:ea typeface="Calibri"/>
                <a:cs typeface="Calibri"/>
                <a:sym typeface="Calibri"/>
              </a:rPr>
              <a:t>15 MIN HUDDLE  |  WEEK 3</a:t>
            </a:r>
            <a:endParaRPr/>
          </a:p>
        </p:txBody>
      </p:sp>
      <p:sp>
        <p:nvSpPr>
          <p:cNvPr id="168" name="Google Shape;168;p16"/>
          <p:cNvSpPr/>
          <p:nvPr/>
        </p:nvSpPr>
        <p:spPr>
          <a:xfrm>
            <a:off x="2788920" y="274320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6"/>
          <p:cNvSpPr/>
          <p:nvPr/>
        </p:nvSpPr>
        <p:spPr>
          <a:xfrm>
            <a:off x="2953512" y="77724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6"/>
          <p:cNvSpPr txBox="1"/>
          <p:nvPr/>
        </p:nvSpPr>
        <p:spPr>
          <a:xfrm>
            <a:off x="3136392" y="365760"/>
            <a:ext cx="55778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rgbClr val="009688"/>
                </a:solidFill>
                <a:latin typeface="Calibri"/>
                <a:ea typeface="Calibri"/>
                <a:cs typeface="Calibri"/>
                <a:sym typeface="Calibri"/>
              </a:rPr>
              <a:t>OPEN  2 min</a:t>
            </a:r>
            <a:endParaRPr/>
          </a:p>
        </p:txBody>
      </p:sp>
      <p:sp>
        <p:nvSpPr>
          <p:cNvPr id="171" name="Google Shape;171;p16"/>
          <p:cNvSpPr txBox="1"/>
          <p:nvPr/>
        </p:nvSpPr>
        <p:spPr>
          <a:xfrm>
            <a:off x="3136392" y="676656"/>
            <a:ext cx="5532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What decision have you been sitting on because</a:t>
            </a:r>
            <a:b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you didn't have all the information? What if the final piece of the puzzle was you moving in a given direction?</a:t>
            </a:r>
            <a:endParaRPr/>
          </a:p>
        </p:txBody>
      </p:sp>
      <p:sp>
        <p:nvSpPr>
          <p:cNvPr id="172" name="Google Shape;172;p16"/>
          <p:cNvSpPr/>
          <p:nvPr/>
        </p:nvSpPr>
        <p:spPr>
          <a:xfrm>
            <a:off x="2788920" y="1755648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6"/>
          <p:cNvSpPr/>
          <p:nvPr/>
        </p:nvSpPr>
        <p:spPr>
          <a:xfrm>
            <a:off x="2953512" y="2258568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6"/>
          <p:cNvSpPr txBox="1"/>
          <p:nvPr/>
        </p:nvSpPr>
        <p:spPr>
          <a:xfrm>
            <a:off x="3136392" y="1847088"/>
            <a:ext cx="55778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rgbClr val="009688"/>
                </a:solidFill>
                <a:latin typeface="Calibri"/>
                <a:ea typeface="Calibri"/>
                <a:cs typeface="Calibri"/>
                <a:sym typeface="Calibri"/>
              </a:rPr>
              <a:t>FOCUS  8 min</a:t>
            </a:r>
            <a:endParaRPr/>
          </a:p>
        </p:txBody>
      </p:sp>
      <p:sp>
        <p:nvSpPr>
          <p:cNvPr id="175" name="Google Shape;175;p16"/>
          <p:cNvSpPr txBox="1"/>
          <p:nvPr/>
        </p:nvSpPr>
        <p:spPr>
          <a:xfrm>
            <a:off x="3136392" y="2157984"/>
            <a:ext cx="553212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Owning decisions means making the call with 80% of the information instead of waiting for 100%. The field doesn't pause for certainty — your team needs a decision-maker, not a hesitator.</a:t>
            </a:r>
            <a:endParaRPr/>
          </a:p>
        </p:txBody>
      </p:sp>
      <p:sp>
        <p:nvSpPr>
          <p:cNvPr id="176" name="Google Shape;176;p16"/>
          <p:cNvSpPr/>
          <p:nvPr/>
        </p:nvSpPr>
        <p:spPr>
          <a:xfrm>
            <a:off x="2788920" y="3236976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6"/>
          <p:cNvSpPr/>
          <p:nvPr/>
        </p:nvSpPr>
        <p:spPr>
          <a:xfrm>
            <a:off x="2953512" y="3739896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6"/>
          <p:cNvSpPr txBox="1"/>
          <p:nvPr/>
        </p:nvSpPr>
        <p:spPr>
          <a:xfrm>
            <a:off x="3136392" y="3328416"/>
            <a:ext cx="55778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rgbClr val="009688"/>
                </a:solidFill>
                <a:latin typeface="Calibri"/>
                <a:ea typeface="Calibri"/>
                <a:cs typeface="Calibri"/>
                <a:sym typeface="Calibri"/>
              </a:rPr>
              <a:t>CHALLENGE  5 min</a:t>
            </a:r>
            <a:endParaRPr/>
          </a:p>
        </p:txBody>
      </p:sp>
      <p:sp>
        <p:nvSpPr>
          <p:cNvPr id="179" name="Google Shape;179;p16"/>
          <p:cNvSpPr txBox="1"/>
          <p:nvPr/>
        </p:nvSpPr>
        <p:spPr>
          <a:xfrm>
            <a:off x="3136392" y="3639312"/>
            <a:ext cx="553212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Name the decision you've been delaying.</a:t>
            </a:r>
            <a:b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Make it today — even if it's not perfect.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84" name="Google Shape;184;p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7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7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7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F5A623"/>
                </a:solidFill>
                <a:latin typeface="Calibri"/>
                <a:ea typeface="Calibri"/>
                <a:cs typeface="Calibri"/>
                <a:sym typeface="Calibri"/>
              </a:rPr>
              <a:t>DAY 5</a:t>
            </a:r>
            <a:endParaRPr/>
          </a:p>
        </p:txBody>
      </p:sp>
      <p:sp>
        <p:nvSpPr>
          <p:cNvPr id="188" name="Google Shape;188;p17"/>
          <p:cNvSpPr txBox="1"/>
          <p:nvPr/>
        </p:nvSpPr>
        <p:spPr>
          <a:xfrm>
            <a:off x="182880" y="548640"/>
            <a:ext cx="21945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A8BEB8"/>
                </a:solidFill>
                <a:latin typeface="Calibri"/>
                <a:ea typeface="Calibri"/>
                <a:cs typeface="Calibri"/>
                <a:sym typeface="Calibri"/>
              </a:rPr>
              <a:t>FRIDAY</a:t>
            </a:r>
            <a:endParaRPr/>
          </a:p>
        </p:txBody>
      </p:sp>
      <p:sp>
        <p:nvSpPr>
          <p:cNvPr id="189" name="Google Shape;189;p17"/>
          <p:cNvSpPr txBox="1"/>
          <p:nvPr/>
        </p:nvSpPr>
        <p:spPr>
          <a:xfrm>
            <a:off x="182880" y="1097280"/>
            <a:ext cx="224028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Own It</a:t>
            </a:r>
            <a:br>
              <a:rPr lang="en-US" sz="2200" b="1" dirty="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200" b="1" dirty="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All</a:t>
            </a:r>
            <a:endParaRPr sz="2200" dirty="0"/>
          </a:p>
        </p:txBody>
      </p:sp>
      <p:sp>
        <p:nvSpPr>
          <p:cNvPr id="190" name="Google Shape;190;p17"/>
          <p:cNvSpPr/>
          <p:nvPr/>
        </p:nvSpPr>
        <p:spPr>
          <a:xfrm>
            <a:off x="182880" y="278892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7"/>
          <p:cNvSpPr txBox="1"/>
          <p:nvPr/>
        </p:nvSpPr>
        <p:spPr>
          <a:xfrm>
            <a:off x="164592" y="2926080"/>
            <a:ext cx="224028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i="1">
                <a:solidFill>
                  <a:srgbClr val="A8BEB8"/>
                </a:solidFill>
                <a:latin typeface="Calibri"/>
                <a:ea typeface="Calibri"/>
                <a:cs typeface="Calibri"/>
                <a:sym typeface="Calibri"/>
              </a:rPr>
              <a:t>“Own the road ahead, and everything else follows.”</a:t>
            </a:r>
            <a:endParaRPr/>
          </a:p>
        </p:txBody>
      </p:sp>
      <p:sp>
        <p:nvSpPr>
          <p:cNvPr id="192" name="Google Shape;192;p17"/>
          <p:cNvSpPr txBox="1"/>
          <p:nvPr/>
        </p:nvSpPr>
        <p:spPr>
          <a:xfrm>
            <a:off x="182880" y="4663440"/>
            <a:ext cx="219456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009688"/>
                </a:solidFill>
                <a:latin typeface="Calibri"/>
                <a:ea typeface="Calibri"/>
                <a:cs typeface="Calibri"/>
                <a:sym typeface="Calibri"/>
              </a:rPr>
              <a:t>15 MIN HUDDLE  |  WEEK 3</a:t>
            </a:r>
            <a:endParaRPr/>
          </a:p>
        </p:txBody>
      </p:sp>
      <p:sp>
        <p:nvSpPr>
          <p:cNvPr id="193" name="Google Shape;193;p17"/>
          <p:cNvSpPr/>
          <p:nvPr/>
        </p:nvSpPr>
        <p:spPr>
          <a:xfrm>
            <a:off x="2788920" y="274320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7"/>
          <p:cNvSpPr/>
          <p:nvPr/>
        </p:nvSpPr>
        <p:spPr>
          <a:xfrm>
            <a:off x="2953512" y="77724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7"/>
          <p:cNvSpPr txBox="1"/>
          <p:nvPr/>
        </p:nvSpPr>
        <p:spPr>
          <a:xfrm>
            <a:off x="3136392" y="365760"/>
            <a:ext cx="55778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rgbClr val="009688"/>
                </a:solidFill>
                <a:latin typeface="Calibri"/>
                <a:ea typeface="Calibri"/>
                <a:cs typeface="Calibri"/>
                <a:sym typeface="Calibri"/>
              </a:rPr>
              <a:t>OPEN  2 min</a:t>
            </a:r>
            <a:endParaRPr/>
          </a:p>
        </p:txBody>
      </p:sp>
      <p:sp>
        <p:nvSpPr>
          <p:cNvPr id="196" name="Google Shape;196;p17"/>
          <p:cNvSpPr txBox="1"/>
          <p:nvPr/>
        </p:nvSpPr>
        <p:spPr>
          <a:xfrm>
            <a:off x="3136392" y="676656"/>
            <a:ext cx="553212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What's one thing you own differently after this week?</a:t>
            </a:r>
            <a:endParaRPr/>
          </a:p>
        </p:txBody>
      </p:sp>
      <p:sp>
        <p:nvSpPr>
          <p:cNvPr id="197" name="Google Shape;197;p17"/>
          <p:cNvSpPr/>
          <p:nvPr/>
        </p:nvSpPr>
        <p:spPr>
          <a:xfrm>
            <a:off x="2788920" y="1755648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7"/>
          <p:cNvSpPr/>
          <p:nvPr/>
        </p:nvSpPr>
        <p:spPr>
          <a:xfrm>
            <a:off x="2953512" y="2258568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7"/>
          <p:cNvSpPr txBox="1"/>
          <p:nvPr/>
        </p:nvSpPr>
        <p:spPr>
          <a:xfrm>
            <a:off x="3136392" y="1847088"/>
            <a:ext cx="55778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rgbClr val="009688"/>
                </a:solidFill>
                <a:latin typeface="Calibri"/>
                <a:ea typeface="Calibri"/>
                <a:cs typeface="Calibri"/>
                <a:sym typeface="Calibri"/>
              </a:rPr>
              <a:t>ROUND TABLE  8 min</a:t>
            </a:r>
            <a:endParaRPr/>
          </a:p>
        </p:txBody>
      </p:sp>
      <p:sp>
        <p:nvSpPr>
          <p:cNvPr id="200" name="Google Shape;200;p17"/>
          <p:cNvSpPr txBox="1"/>
          <p:nvPr/>
        </p:nvSpPr>
        <p:spPr>
          <a:xfrm>
            <a:off x="3136392" y="2157984"/>
            <a:ext cx="5532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Where did you get ahead of a problem instead of reacting to it? Did you make a budget call?</a:t>
            </a:r>
            <a:b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Did you protect the schedule? What decision did you finally make? Or were you forced to react to a decision that someone else made?</a:t>
            </a:r>
            <a:endParaRPr/>
          </a:p>
        </p:txBody>
      </p:sp>
      <p:sp>
        <p:nvSpPr>
          <p:cNvPr id="201" name="Google Shape;201;p17"/>
          <p:cNvSpPr/>
          <p:nvPr/>
        </p:nvSpPr>
        <p:spPr>
          <a:xfrm>
            <a:off x="2788920" y="3236976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7"/>
          <p:cNvSpPr/>
          <p:nvPr/>
        </p:nvSpPr>
        <p:spPr>
          <a:xfrm>
            <a:off x="2953512" y="3739896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7"/>
          <p:cNvSpPr txBox="1"/>
          <p:nvPr/>
        </p:nvSpPr>
        <p:spPr>
          <a:xfrm>
            <a:off x="3136392" y="3328416"/>
            <a:ext cx="55778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>
                <a:solidFill>
                  <a:srgbClr val="009688"/>
                </a:solidFill>
                <a:latin typeface="Calibri"/>
                <a:ea typeface="Calibri"/>
                <a:cs typeface="Calibri"/>
                <a:sym typeface="Calibri"/>
              </a:rPr>
              <a:t>CLOSE  5 min</a:t>
            </a:r>
            <a:endParaRPr/>
          </a:p>
        </p:txBody>
      </p:sp>
      <p:sp>
        <p:nvSpPr>
          <p:cNvPr id="204" name="Google Shape;204;p17"/>
          <p:cNvSpPr txBox="1"/>
          <p:nvPr/>
        </p:nvSpPr>
        <p:spPr>
          <a:xfrm>
            <a:off x="3136392" y="3639312"/>
            <a:ext cx="553212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Own the road ahead, the budget, the schedule, the decisions — that's the job.</a:t>
            </a:r>
            <a:b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>
                <a:solidFill>
                  <a:srgbClr val="E8F0ED"/>
                </a:solidFill>
                <a:latin typeface="Calibri"/>
                <a:ea typeface="Calibri"/>
                <a:cs typeface="Calibri"/>
                <a:sym typeface="Calibri"/>
              </a:rPr>
              <a:t>See it before it happens. Call it before it costs you.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Don’t Chase It — Huddle Deck</dc:title>
  <dc:subject/>
  <dc:creator>J. Micah Covey</dc:creator>
  <cp:keywords/>
  <dc:description>generated using python-pptx</dc:description>
  <cp:lastModifiedBy>J. Micah Covey</cp:lastModifiedBy>
  <cp:revision>1</cp:revision>
  <dcterms:created xsi:type="dcterms:W3CDTF">2013-01-27T09:14:16Z</dcterms:created>
  <dcterms:modified xsi:type="dcterms:W3CDTF">2013-01-27T09:15:58Z</dcterms:modified>
  <cp:category/>
</cp:coreProperties>
</file>