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4</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822960"/>
            <a:ext cx="5760720" cy="1920240"/>
          </a:xfrm>
          <a:prstGeom prst="rect">
            <a:avLst/>
          </a:prstGeom>
          <a:noFill/>
        </p:spPr>
        <p:txBody>
          <a:bodyPr wrap="square">
            <a:spAutoFit/>
          </a:bodyPr>
          <a:lstStyle/>
          <a:p>
            <a:r>
              <a:rPr sz="3400" b="1">
                <a:solidFill>
                  <a:srgbClr val="FFFFFF"/>
                </a:solidFill>
                <a:latin typeface="Cambria"/>
              </a:rPr>
              <a:t>Know the Contract
Better Than the Owner.</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Read It · The Five Clauses · Obligations First · Citing It Well · The Respect That Follows</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Read It.
Actually
Read It.</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"Most PMs have never read their prime contract front to back."</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4</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Have you read your current prime contract cover to cover —
general conditions, supplementary conditions, and every exhibit?</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The contract is not the signature page. It's the general conditions, the supplementary conditions that modify them, the exhibits, and the incorporated documents. Most PMs read the scope and the schedule and never open the rest — then get surprised by a notice requirement or a consequential damages waiver they agreed to a year ago. You cannot lead a project governed by a document you haven't read.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Block one hour this week. Read your prime contract front to back.
Mark three provisions you didn't know were in there.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Clauses
That Decide
Who Pays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"Five clauses determine the outcome of most disputes."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4</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On your current contract — what's the notice window for a differing site condition?
Can you answer without looking?</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Five provisions decide most money disputes: notice requirements, differing site conditions, delays and time extensions, the changes clause, and order of precedence when documents conflict. Know each one by heart on every project you run. When the condition surfaces at 10 AM, you don't have time to go find out what the contract requires — you need to already know.</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Write down those five provisions from your current contract on one page.
Keep it where you can reach it. Update it on every new project.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Obligations
Before
Rights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fastest way to lose a claim is to miss what you owed."</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4</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 legitimate claim ever been denied on your project because of a procedural miss?
What was missed?</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Before you assert a right, confirm you've met your obligations. Submittal turnarounds. Schedule updates. Notice windows. Documentation duties. Monthly reporting. Owners and their counsel look for the procedural miss first — it's the cheapest way to defeat a claim without arguing the merits. A PM who has met every obligation walks into that conversation from strength.</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List every recurring obligation your contract imposes on you — with its deadline.
Are you current on all of them right now?</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Cite It
Without
Fighting</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"There's a way to reference the contract that builds credibility."</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4</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someone who cited a contract provision in a meeting well —
and someone who did it badly. What was the difference?</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Citing the contract badly sounds like a threat. Citing it well sounds like clarity. The difference is preparation and framing. Don't say 'the contract says you have to.' Say 'Section 3.7.4 gives us fourteen days for written notice — I want to make sure we're both working from the same clock.' Same provision. Completely different room. Cite to align, not to win.</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Before your next owner meeting, identify one provision relevant to an open issue.
Practice saying it out loud in a way that invites agreement.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Respect
That
Follows</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"When the owner asks you what the contract says, everything changes."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4</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Whose word do people take on your current project when a contract question comes up?
Why that person?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Did you read your contract front to back? Do you know your five clauses cold? Are you current on every obligation you owe? Did you cite a provision in a way that built alignment instead of friction?</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The PM who knows the contract better than the owner's rep does isn't adversarial — they're the most useful person in the room. That's the respect that changes how every future conversation goes. Know it cold.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Chase It — Huddle Deck</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