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560320" cy="73152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" y="201168"/>
            <a:ext cx="219456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 i="0">
                <a:solidFill>
                  <a:srgbClr val="F5A623"/>
                </a:solidFill>
                <a:latin typeface="Calibri"/>
              </a:rPr>
              <a:t>WEEK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530352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 i="0">
                <a:solidFill>
                  <a:srgbClr val="A8BEB8"/>
                </a:solidFill>
                <a:latin typeface="Calibri"/>
              </a:rPr>
              <a:t>PM MINDSET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" y="841248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 i="0">
                <a:solidFill>
                  <a:srgbClr val="A8BEB8"/>
                </a:solidFill>
                <a:latin typeface="Calibri"/>
              </a:rPr>
              <a:t>HUDDLE SERIES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182880" y="1325880"/>
            <a:ext cx="1828800" cy="36576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4592" y="1463040"/>
            <a:ext cx="2240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0" i="1">
                <a:solidFill>
                  <a:srgbClr val="E8F0ED"/>
                </a:solidFill>
                <a:latin typeface="Calibri"/>
              </a:rPr>
              <a:t>J. Micah Covey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" y="1764792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0" i="0">
                <a:solidFill>
                  <a:srgbClr val="A8BEB8"/>
                </a:solidFill>
                <a:latin typeface="Calibri"/>
              </a:rPr>
              <a:t>Author, Don’t Chase 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880" y="2039112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0" i="0">
                <a:solidFill>
                  <a:srgbClr val="A8BEB8"/>
                </a:solidFill>
                <a:latin typeface="Calibri"/>
              </a:rPr>
              <a:t>dontchaseit.com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2880" y="466344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 b="1" i="0">
                <a:solidFill>
                  <a:srgbClr val="009688"/>
                </a:solidFill>
                <a:latin typeface="Calibri"/>
              </a:rPr>
              <a:t>15 MIN HUDDLE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88920" y="0"/>
            <a:ext cx="54864" cy="514350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63240" y="822960"/>
            <a:ext cx="576072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FFFFFF"/>
                </a:solidFill>
                <a:latin typeface="Cambria"/>
              </a:rPr>
              <a:t>Build the Bench.
Multiply Your Impact.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063240" y="2926080"/>
            <a:ext cx="5303520" cy="36576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063240" y="3063240"/>
            <a:ext cx="5760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 i="1">
                <a:solidFill>
                  <a:srgbClr val="A8BEB8"/>
                </a:solidFill>
                <a:latin typeface="Calibri"/>
              </a:rPr>
              <a:t>Delegate to Develop · Coach in the Moment · Build the Next PM · Feedback That Sticks · Multiply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63240" y="3840480"/>
            <a:ext cx="5760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 i="0">
                <a:solidFill>
                  <a:srgbClr val="A8BEB8"/>
                </a:solidFill>
                <a:latin typeface="Calibri"/>
              </a:rPr>
              <a:t>15-Minute Daily Huddle  ·  Monday – Friday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560320" cy="73152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" y="22860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>
                <a:solidFill>
                  <a:srgbClr val="F5A623"/>
                </a:solidFill>
                <a:latin typeface="Calibri"/>
              </a:rPr>
              <a:t>WEEK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54864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A8BEB8"/>
                </a:solidFill>
                <a:latin typeface="Calibri"/>
              </a:rPr>
              <a:t>MONDAY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" y="1005840"/>
            <a:ext cx="22860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Cambria"/>
              </a:rPr>
              <a:t>Delegate
to Develop</a:t>
            </a:r>
          </a:p>
        </p:txBody>
      </p:sp>
      <p:sp>
        <p:nvSpPr>
          <p:cNvPr id="8" name="Rectangle 7"/>
          <p:cNvSpPr/>
          <p:nvPr/>
        </p:nvSpPr>
        <p:spPr>
          <a:xfrm>
            <a:off x="182880" y="3200400"/>
            <a:ext cx="1828800" cy="36576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4592" y="3337560"/>
            <a:ext cx="2286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A8BEB8"/>
                </a:solidFill>
                <a:latin typeface="Calibri"/>
              </a:rPr>
              <a:t>"If you're the only one who can do it, you're the bottleneck."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" y="4709160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1">
                <a:solidFill>
                  <a:srgbClr val="009688"/>
                </a:solidFill>
                <a:latin typeface="Calibri"/>
              </a:rPr>
              <a:t>15 MIN HUDDLE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88920" y="228600"/>
            <a:ext cx="6035040" cy="141732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953512" y="685800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136392" y="320040"/>
            <a:ext cx="5577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OPEN  2 min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36392" y="612648"/>
            <a:ext cx="5486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50">
                <a:solidFill>
                  <a:srgbClr val="E8F0ED"/>
                </a:solidFill>
                <a:latin typeface="Calibri"/>
              </a:rPr>
              <a:t>Name a task you're still doing yourself that someone
on your team could own. Why haven't you handed it off?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88920" y="1737360"/>
            <a:ext cx="6035040" cy="141732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2953512" y="2194560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136392" y="1828800"/>
            <a:ext cx="5577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FOCUS  8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36392" y="2121408"/>
            <a:ext cx="5486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50">
                <a:solidFill>
                  <a:srgbClr val="E8F0ED"/>
                </a:solidFill>
                <a:latin typeface="Calibri"/>
              </a:rPr>
              <a:t>Delegation isn't dumping work — it's building capacity. The PM who hoards tasks stays busy and keeps the team small. The one who delegates with clear expectations and room to grow builds a team that runs without them. Your job isn't to do everything — it's to make sure everything gets done well.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88920" y="3246120"/>
            <a:ext cx="6035040" cy="141732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953512" y="3703320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136392" y="3337560"/>
            <a:ext cx="5577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CHALLENGE  5 min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36392" y="3630168"/>
            <a:ext cx="5486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50">
                <a:solidFill>
                  <a:srgbClr val="E8F0ED"/>
                </a:solidFill>
                <a:latin typeface="Calibri"/>
              </a:rPr>
              <a:t>Pick one task from the open. Hand it off today — with the context and the authority to actually own 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560320" cy="73152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" y="22860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>
                <a:solidFill>
                  <a:srgbClr val="F5A623"/>
                </a:solidFill>
                <a:latin typeface="Calibri"/>
              </a:rPr>
              <a:t>WEEK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54864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A8BEB8"/>
                </a:solidFill>
                <a:latin typeface="Calibri"/>
              </a:rPr>
              <a:t>TUESDAY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" y="1005840"/>
            <a:ext cx="22860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Cambria"/>
              </a:rPr>
              <a:t>Coach in
the Moment</a:t>
            </a:r>
          </a:p>
        </p:txBody>
      </p:sp>
      <p:sp>
        <p:nvSpPr>
          <p:cNvPr id="8" name="Rectangle 7"/>
          <p:cNvSpPr/>
          <p:nvPr/>
        </p:nvSpPr>
        <p:spPr>
          <a:xfrm>
            <a:off x="182880" y="3200400"/>
            <a:ext cx="1828800" cy="36576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4592" y="3337560"/>
            <a:ext cx="2286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A8BEB8"/>
                </a:solidFill>
                <a:latin typeface="Calibri"/>
              </a:rPr>
              <a:t>"Every mistake is a teaching moment — or a missed one."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" y="4709160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1">
                <a:solidFill>
                  <a:srgbClr val="009688"/>
                </a:solidFill>
                <a:latin typeface="Calibri"/>
              </a:rPr>
              <a:t>15 MIN HUDDLE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88920" y="228600"/>
            <a:ext cx="6035040" cy="141732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953512" y="685800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136392" y="320040"/>
            <a:ext cx="5577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OPEN  2 min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36392" y="612648"/>
            <a:ext cx="5486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50">
                <a:solidFill>
                  <a:srgbClr val="E8F0ED"/>
                </a:solidFill>
                <a:latin typeface="Calibri"/>
              </a:rPr>
              <a:t>Think of a time a leader turned your mistake into growth.
What did they do differently?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88920" y="1737360"/>
            <a:ext cx="6035040" cy="141732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2953512" y="2194560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136392" y="1828800"/>
            <a:ext cx="5577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FOCUS  8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36392" y="2121408"/>
            <a:ext cx="5486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50">
                <a:solidFill>
                  <a:srgbClr val="E8F0ED"/>
                </a:solidFill>
                <a:latin typeface="Calibri"/>
              </a:rPr>
              <a:t>Coaching doesn't wait for the annual review. It happens on the jobsite, in the trailer, right after the moment. The PM who catches a teachable moment and works it — calmly, specifically, in real time — builds skill fast. The one who saves it up or lets it slide teaches nothing.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88920" y="3246120"/>
            <a:ext cx="6035040" cy="141732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953512" y="3703320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136392" y="3337560"/>
            <a:ext cx="5577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CHALLENGE  5 min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36392" y="3630168"/>
            <a:ext cx="5486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50">
                <a:solidFill>
                  <a:srgbClr val="E8F0ED"/>
                </a:solidFill>
                <a:latin typeface="Calibri"/>
              </a:rPr>
              <a:t>Next time someone stumbles today, don't fix it for them. Ask one question that helps them see it themselves.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560320" cy="73152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" y="22860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>
                <a:solidFill>
                  <a:srgbClr val="F5A623"/>
                </a:solidFill>
                <a:latin typeface="Calibri"/>
              </a:rPr>
              <a:t>WEEK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54864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A8BEB8"/>
                </a:solidFill>
                <a:latin typeface="Calibri"/>
              </a:rPr>
              <a:t>WEDNESDAY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" y="1005840"/>
            <a:ext cx="22860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Cambria"/>
              </a:rPr>
              <a:t>Build the
Next PM</a:t>
            </a:r>
          </a:p>
        </p:txBody>
      </p:sp>
      <p:sp>
        <p:nvSpPr>
          <p:cNvPr id="8" name="Rectangle 7"/>
          <p:cNvSpPr/>
          <p:nvPr/>
        </p:nvSpPr>
        <p:spPr>
          <a:xfrm>
            <a:off x="182880" y="3200400"/>
            <a:ext cx="1828800" cy="36576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4592" y="3337560"/>
            <a:ext cx="2286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A8BEB8"/>
                </a:solidFill>
                <a:latin typeface="Calibri"/>
              </a:rPr>
              <a:t>"Your legacy is the leaders you leave behind."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" y="4709160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1">
                <a:solidFill>
                  <a:srgbClr val="009688"/>
                </a:solidFill>
                <a:latin typeface="Calibri"/>
              </a:rPr>
              <a:t>15 MIN HUDDLE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88920" y="228600"/>
            <a:ext cx="6035040" cy="141732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953512" y="685800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136392" y="320040"/>
            <a:ext cx="5577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OPEN  2 min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36392" y="612648"/>
            <a:ext cx="5486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50">
                <a:solidFill>
                  <a:srgbClr val="E8F0ED"/>
                </a:solidFill>
                <a:latin typeface="Calibri"/>
              </a:rPr>
              <a:t>Who on your team could be running projects in two years?
What's the one thing holding them back?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88920" y="1737360"/>
            <a:ext cx="6035040" cy="141732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2953512" y="2194560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136392" y="1828800"/>
            <a:ext cx="5577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FOCUS  8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36392" y="2121408"/>
            <a:ext cx="5486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50">
                <a:solidFill>
                  <a:srgbClr val="E8F0ED"/>
                </a:solidFill>
                <a:latin typeface="Calibri"/>
              </a:rPr>
              <a:t>The best PMs build more PMs. That means giving your rising people real decisions, real exposure to owners, and real stakes — not just tasks. Succession isn't HR's job; it's yours. The strength of your bench is the truest measure of your leadership.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88920" y="3246120"/>
            <a:ext cx="6035040" cy="141732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953512" y="3703320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136392" y="3337560"/>
            <a:ext cx="5577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CHALLENGE  5 min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36392" y="3630168"/>
            <a:ext cx="5486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50">
                <a:solidFill>
                  <a:srgbClr val="E8F0ED"/>
                </a:solidFill>
                <a:latin typeface="Calibri"/>
              </a:rPr>
              <a:t>Give one rising team member a stretch assignment this week — one level above where they are today. Then get out of the way.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560320" cy="73152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" y="22860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>
                <a:solidFill>
                  <a:srgbClr val="F5A623"/>
                </a:solidFill>
                <a:latin typeface="Calibri"/>
              </a:rPr>
              <a:t>WEEK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54864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A8BEB8"/>
                </a:solidFill>
                <a:latin typeface="Calibri"/>
              </a:rPr>
              <a:t>THURSDAY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" y="1005840"/>
            <a:ext cx="22860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Cambria"/>
              </a:rPr>
              <a:t>Give Feedback
That Sticks</a:t>
            </a:r>
          </a:p>
        </p:txBody>
      </p:sp>
      <p:sp>
        <p:nvSpPr>
          <p:cNvPr id="8" name="Rectangle 7"/>
          <p:cNvSpPr/>
          <p:nvPr/>
        </p:nvSpPr>
        <p:spPr>
          <a:xfrm>
            <a:off x="182880" y="3200400"/>
            <a:ext cx="1828800" cy="36576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4592" y="3337560"/>
            <a:ext cx="2286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A8BEB8"/>
                </a:solidFill>
                <a:latin typeface="Calibri"/>
              </a:rPr>
              <a:t>"Clear is kind. Vague is cruel."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" y="4709160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1">
                <a:solidFill>
                  <a:srgbClr val="009688"/>
                </a:solidFill>
                <a:latin typeface="Calibri"/>
              </a:rPr>
              <a:t>15 MIN HUDDLE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88920" y="228600"/>
            <a:ext cx="6035040" cy="141732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953512" y="685800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136392" y="320040"/>
            <a:ext cx="5577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OPEN  2 min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36392" y="612648"/>
            <a:ext cx="5486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50">
                <a:solidFill>
                  <a:srgbClr val="E8F0ED"/>
                </a:solidFill>
                <a:latin typeface="Calibri"/>
              </a:rPr>
              <a:t>When was the last time you avoided giving feedback
because it felt awkward? What did it cost?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88920" y="1737360"/>
            <a:ext cx="6035040" cy="141732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2953512" y="2194560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136392" y="1828800"/>
            <a:ext cx="5577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FOCUS  8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36392" y="2121408"/>
            <a:ext cx="5486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50">
                <a:solidFill>
                  <a:srgbClr val="E8F0ED"/>
                </a:solidFill>
                <a:latin typeface="Calibri"/>
              </a:rPr>
              <a:t>Feedback that lands is specific, timely, and about the behavior — not the person. "Good job" builds nothing. "Here's exactly what worked and why" builds a repeatable skill. The PM who gives honest, direct feedback with respect earns a team that trusts them and keeps getting better.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88920" y="3246120"/>
            <a:ext cx="6035040" cy="141732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953512" y="3703320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136392" y="3337560"/>
            <a:ext cx="5577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CHALLENGE  5 min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36392" y="3630168"/>
            <a:ext cx="5486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50">
                <a:solidFill>
                  <a:srgbClr val="E8F0ED"/>
                </a:solidFill>
                <a:latin typeface="Calibri"/>
              </a:rPr>
              <a:t>Give one piece of specific, actionable feedback today — positive or corrective. Name the behavior, name the impact.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560320" cy="73152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" y="22860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>
                <a:solidFill>
                  <a:srgbClr val="F5A623"/>
                </a:solidFill>
                <a:latin typeface="Calibri"/>
              </a:rPr>
              <a:t>WEEK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54864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A8BEB8"/>
                </a:solidFill>
                <a:latin typeface="Calibri"/>
              </a:rPr>
              <a:t>FRIDAY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" y="1005840"/>
            <a:ext cx="22860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Cambria"/>
              </a:rPr>
              <a:t>Integration:
Multiply</a:t>
            </a:r>
          </a:p>
        </p:txBody>
      </p:sp>
      <p:sp>
        <p:nvSpPr>
          <p:cNvPr id="8" name="Rectangle 7"/>
          <p:cNvSpPr/>
          <p:nvPr/>
        </p:nvSpPr>
        <p:spPr>
          <a:xfrm>
            <a:off x="182880" y="3200400"/>
            <a:ext cx="1828800" cy="36576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4592" y="3337560"/>
            <a:ext cx="2286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A8BEB8"/>
                </a:solidFill>
                <a:latin typeface="Calibri"/>
              </a:rPr>
              <a:t>"You're measured by what your team can do without you."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" y="4709160"/>
            <a:ext cx="2194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1">
                <a:solidFill>
                  <a:srgbClr val="009688"/>
                </a:solidFill>
                <a:latin typeface="Calibri"/>
              </a:rPr>
              <a:t>15 MIN HUDDLE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88920" y="228600"/>
            <a:ext cx="6035040" cy="141732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953512" y="685800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136392" y="320040"/>
            <a:ext cx="5577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OPEN  2 min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36392" y="612648"/>
            <a:ext cx="5486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50">
                <a:solidFill>
                  <a:srgbClr val="E8F0ED"/>
                </a:solidFill>
                <a:latin typeface="Calibri"/>
              </a:rPr>
              <a:t>What shifted this week in how you think about
developing your people?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88920" y="1737360"/>
            <a:ext cx="6035040" cy="141732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2953512" y="2194560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136392" y="1828800"/>
            <a:ext cx="5577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ROUND TABLE  8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36392" y="2121408"/>
            <a:ext cx="5486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50">
                <a:solidFill>
                  <a:srgbClr val="E8F0ED"/>
                </a:solidFill>
                <a:latin typeface="Calibri"/>
              </a:rPr>
              <a:t>What did you delegate? Did you coach in the moment? Who did you stretch? What feedback did you finally give? What changed?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88920" y="3246120"/>
            <a:ext cx="6035040" cy="141732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953512" y="3703320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136392" y="3337560"/>
            <a:ext cx="5577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CLOSE  5 min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36392" y="3630168"/>
            <a:ext cx="5486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50">
                <a:solidFill>
                  <a:srgbClr val="E8F0ED"/>
                </a:solidFill>
                <a:latin typeface="Calibri"/>
              </a:rPr>
              <a:t>Six weeks: mindset, budget, stakeholders, law, delivery — and now, people. The great PM doesn't just deliver projects; they build the people who deliver the next ones. Multiply yourself. That's the whole job.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Don’t Chase It — Huddle Deck</dc:title>
  <dc:subject/>
  <dc:creator>J. Micah Covey</dc:creator>
  <cp:keywords/>
  <dc:description>generated using python-pptx</dc:description>
  <cp:lastModifiedBy>J. Micah Covey</cp:lastModifiedBy>
  <cp:revision>1</cp:revision>
  <dcterms:created xsi:type="dcterms:W3CDTF">2013-01-27T09:14:16Z</dcterms:created>
  <dcterms:modified xsi:type="dcterms:W3CDTF">2013-01-27T09:15:58Z</dcterms:modified>
  <cp:category/>
</cp:coreProperties>
</file>