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WEEK 7</a:t>
            </a:r>
          </a:p>
        </p:txBody>
      </p:sp>
      <p:sp>
        <p:nvSpPr>
          <p:cNvPr id="6" name="TextBox 5"/>
          <p:cNvSpPr txBox="1"/>
          <p:nvPr/>
        </p:nvSpPr>
        <p:spPr>
          <a:xfrm>
            <a:off x="182880" y="530352"/>
            <a:ext cx="2194560" cy="365760"/>
          </a:xfrm>
          <a:prstGeom prst="rect">
            <a:avLst/>
          </a:prstGeom>
          <a:noFill/>
        </p:spPr>
        <p:txBody>
          <a:bodyPr wrap="none">
            <a:spAutoFit/>
          </a:bodyPr>
          <a:lstStyle/>
          <a:p>
            <a:r>
              <a:rPr sz="1100" b="1" i="0">
                <a:solidFill>
                  <a:srgbClr val="A8BEB8"/>
                </a:solidFill>
                <a:latin typeface="Calibri"/>
              </a:rPr>
              <a:t>PM MINDSET</a:t>
            </a:r>
          </a:p>
        </p:txBody>
      </p:sp>
      <p:sp>
        <p:nvSpPr>
          <p:cNvPr id="7" name="TextBox 6"/>
          <p:cNvSpPr txBox="1"/>
          <p:nvPr/>
        </p:nvSpPr>
        <p:spPr>
          <a:xfrm>
            <a:off x="182880" y="841248"/>
            <a:ext cx="2194560" cy="365760"/>
          </a:xfrm>
          <a:prstGeom prst="rect">
            <a:avLst/>
          </a:prstGeom>
          <a:noFill/>
        </p:spPr>
        <p:txBody>
          <a:bodyPr wrap="none">
            <a:spAutoFit/>
          </a:bodyPr>
          <a:lstStyle/>
          <a:p>
            <a:r>
              <a:rPr sz="1100" b="1" i="0">
                <a:solidFill>
                  <a:srgbClr val="A8BEB8"/>
                </a:solidFill>
                <a:latin typeface="Calibri"/>
              </a:rPr>
              <a:t>HUDDLE SERIES</a:t>
            </a:r>
          </a:p>
        </p:txBody>
      </p:sp>
      <p:sp>
        <p:nvSpPr>
          <p:cNvPr id="8" name="Rectangle 7"/>
          <p:cNvSpPr/>
          <p:nvPr/>
        </p:nvSpPr>
        <p:spPr>
          <a:xfrm>
            <a:off x="182880" y="132588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1463040"/>
            <a:ext cx="2240280" cy="320040"/>
          </a:xfrm>
          <a:prstGeom prst="rect">
            <a:avLst/>
          </a:prstGeom>
          <a:noFill/>
        </p:spPr>
        <p:txBody>
          <a:bodyPr wrap="none">
            <a:spAutoFit/>
          </a:bodyPr>
          <a:lstStyle/>
          <a:p>
            <a:r>
              <a:rPr sz="1100" b="0" i="1">
                <a:solidFill>
                  <a:srgbClr val="E8F0ED"/>
                </a:solidFill>
                <a:latin typeface="Calibri"/>
              </a:rPr>
              <a:t>J. Micah Covey</a:t>
            </a:r>
          </a:p>
        </p:txBody>
      </p:sp>
      <p:sp>
        <p:nvSpPr>
          <p:cNvPr id="10" name="TextBox 9"/>
          <p:cNvSpPr txBox="1"/>
          <p:nvPr/>
        </p:nvSpPr>
        <p:spPr>
          <a:xfrm>
            <a:off x="182880" y="1764792"/>
            <a:ext cx="2194560" cy="320040"/>
          </a:xfrm>
          <a:prstGeom prst="rect">
            <a:avLst/>
          </a:prstGeom>
          <a:noFill/>
        </p:spPr>
        <p:txBody>
          <a:bodyPr wrap="none">
            <a:spAutoFit/>
          </a:bodyPr>
          <a:lstStyle/>
          <a:p>
            <a:r>
              <a:rPr sz="900" b="0" i="0">
                <a:solidFill>
                  <a:srgbClr val="A8BEB8"/>
                </a:solidFill>
                <a:latin typeface="Calibri"/>
              </a:rPr>
              <a:t>Author, Don’t Chase It</a:t>
            </a:r>
          </a:p>
        </p:txBody>
      </p:sp>
      <p:sp>
        <p:nvSpPr>
          <p:cNvPr id="11" name="TextBox 10"/>
          <p:cNvSpPr txBox="1"/>
          <p:nvPr/>
        </p:nvSpPr>
        <p:spPr>
          <a:xfrm>
            <a:off x="182880" y="2039112"/>
            <a:ext cx="2194560" cy="320040"/>
          </a:xfrm>
          <a:prstGeom prst="rect">
            <a:avLst/>
          </a:prstGeom>
          <a:noFill/>
        </p:spPr>
        <p:txBody>
          <a:bodyPr wrap="none">
            <a:spAutoFit/>
          </a:bodyPr>
          <a:lstStyle/>
          <a:p>
            <a:r>
              <a:rPr sz="900" b="0" i="0">
                <a:solidFill>
                  <a:srgbClr val="A8BEB8"/>
                </a:solidFill>
                <a:latin typeface="Calibri"/>
              </a:rPr>
              <a:t>dontchaseit.com</a:t>
            </a:r>
          </a:p>
        </p:txBody>
      </p:sp>
      <p:sp>
        <p:nvSpPr>
          <p:cNvPr id="12" name="TextBox 11"/>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a:t>
            </a:r>
          </a:p>
        </p:txBody>
      </p:sp>
      <p:sp>
        <p:nvSpPr>
          <p:cNvPr id="13" name="Rectangle 12"/>
          <p:cNvSpPr/>
          <p:nvPr/>
        </p:nvSpPr>
        <p:spPr>
          <a:xfrm>
            <a:off x="2788920" y="0"/>
            <a:ext cx="54864" cy="5143500"/>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063240" y="822960"/>
            <a:ext cx="5760720" cy="1920240"/>
          </a:xfrm>
          <a:prstGeom prst="rect">
            <a:avLst/>
          </a:prstGeom>
          <a:noFill/>
        </p:spPr>
        <p:txBody>
          <a:bodyPr wrap="square">
            <a:spAutoFit/>
          </a:bodyPr>
          <a:lstStyle/>
          <a:p>
            <a:r>
              <a:rPr sz="3400" b="1">
                <a:solidFill>
                  <a:srgbClr val="FFFFFF"/>
                </a:solidFill>
                <a:latin typeface="Cambria"/>
              </a:rPr>
              <a:t>Capture Before
You Release.</a:t>
            </a:r>
          </a:p>
        </p:txBody>
      </p:sp>
      <p:sp>
        <p:nvSpPr>
          <p:cNvPr id="15" name="Rectangle 14"/>
          <p:cNvSpPr/>
          <p:nvPr/>
        </p:nvSpPr>
        <p:spPr>
          <a:xfrm>
            <a:off x="3063240" y="2926080"/>
            <a:ext cx="5303520" cy="36576"/>
          </a:xfrm>
          <a:prstGeom prst="rect">
            <a:avLst/>
          </a:prstGeom>
          <a:solidFill>
            <a:srgbClr val="F5A6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063240" y="3063240"/>
            <a:ext cx="5760720" cy="548640"/>
          </a:xfrm>
          <a:prstGeom prst="rect">
            <a:avLst/>
          </a:prstGeom>
          <a:noFill/>
        </p:spPr>
        <p:txBody>
          <a:bodyPr wrap="square">
            <a:spAutoFit/>
          </a:bodyPr>
          <a:lstStyle/>
          <a:p>
            <a:r>
              <a:rPr sz="1000" b="0" i="1">
                <a:solidFill>
                  <a:srgbClr val="A8BEB8"/>
                </a:solidFill>
                <a:latin typeface="Calibri"/>
              </a:rPr>
              <a:t>The Discipline · Budget Spine · Commitments · Change Capture · Execution</a:t>
            </a:r>
          </a:p>
        </p:txBody>
      </p:sp>
      <p:sp>
        <p:nvSpPr>
          <p:cNvPr id="17" name="TextBox 16"/>
          <p:cNvSpPr txBox="1"/>
          <p:nvPr/>
        </p:nvSpPr>
        <p:spPr>
          <a:xfrm>
            <a:off x="3063240" y="3840480"/>
            <a:ext cx="5760720" cy="320040"/>
          </a:xfrm>
          <a:prstGeom prst="rect">
            <a:avLst/>
          </a:prstGeom>
          <a:noFill/>
        </p:spPr>
        <p:txBody>
          <a:bodyPr wrap="none">
            <a:spAutoFit/>
          </a:bodyPr>
          <a:lstStyle/>
          <a:p>
            <a:r>
              <a:rPr sz="1000" b="0" i="0">
                <a:solidFill>
                  <a:srgbClr val="A8BEB8"/>
                </a:solidFill>
                <a:latin typeface="Calibri"/>
              </a:rPr>
              <a:t>15-Minute Daily Huddle  ·  Monday – Friday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1</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MONDAY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Capture
Before You
Release</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"No money goes out until the money is captured."</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7</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Think of a time money went out the door on your project before it was fully captured coming in.
What did that cost?</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This is the discipline the whole week rests on: nothing gets released until it's been captured. A commitment before work starts. A PCO before cost is incurred. An executed change order before billing. Every dollar that leaves your project should trace back to a dollar you captured first. When that sequence breaks, margin disappears and nobody can tell you where it went.</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Find one place on your current project where money is moving without being fully captured.
Close that gap today.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2</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TUESDAY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The Budget
Is Your
Spine</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"A budget built wrong on day one costs you every day after."</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7</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Have you ever inherited a budget set up in a way that made it impossible to track?
What did you do?</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Your budget is the financial spine of the project. Cost codes must align to your SOV. Original values must be locked before work starts. Budget modifications must be tracked separately from original scope. When any of those break down, you lose visibility the moment costs move — and you can't capture what you can't see.</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Open your current project budget. Confirm cost codes align to your SOV line items.
If they don't — that's today's fix.</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3</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WEDNESDAY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Commit
Before
Work Starts</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"An untracked commitment is a liability you don't know you have."</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7</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How many open commitments do you have on your current project right now?
Can you answer that without opening the system?</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Every subcontract and purchase order is a commitment — and the moment it's approved, that budget is encumbered. Work that starts without an executed commitment is unencumbered liability: the budget doesn't know it exists, and you have no contractual basis to enforce scope, price, or performance. Capture the commitment before the work starts. Every time.</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Run your commitment report today. Identify any commitment that's missing, over budget, or unexecuted. Move one forward.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4</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THURSDAY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Capture
the Change
Immediately</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"A change you don't document is a change you're paying for yourself."</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7</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Think of a change on a recent project that didn't get captured in time.
What did it cost?</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The moment a change occurs — an owner direction, a design revision, a differing site condition — capture it. Open the PCO. Price it if you can, mark it pending if you can't. What you cannot do is wait. A PCO opened the day of the event is defensible. One opened ninety days later is a fight. Capture first, price second, negotiate third.</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How many open PCOs do you have right now?
Identify one sitting without a cost attached. Price it today.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5</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FRIDAY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Execute
Before You
Bill</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"A change order that isn't executed isn't money. It's hope."</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7</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What's your average time from PCO to executed change order on your current project?
Is that acceptable?</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ROUND TABLE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PCOs without pricing sit. Pricing without owner execution stalls billing. Change orders without signatures don't get paid. The full cycle — capture the change, price it, get it executed, update the SOV, then bill — has to move as fast as the work does. Where is your change log backing up, and what's the bottleneck?</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CLOSE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Capture before you release. Commit before work starts. Document before cost is incurred. Execute before you bill.
That sequence is the whole discipline. Break it anywhere and margin walks out the door.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Don’t Chase It — Huddle Deck</dc:title>
  <dc:subject/>
  <dc:creator>J. Micah Covey</dc:creator>
  <cp:keywords/>
  <dc:description>generated using python-pptx</dc:description>
  <cp:lastModifiedBy>J. Micah Covey</cp:lastModifiedBy>
  <cp:revision>1</cp:revision>
  <dcterms:created xsi:type="dcterms:W3CDTF">2013-01-27T09:14:16Z</dcterms:created>
  <dcterms:modified xsi:type="dcterms:W3CDTF">2013-01-27T09:15:58Z</dcterms:modified>
  <cp:category/>
</cp:coreProperties>
</file>