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WEEK 10</a:t>
            </a:r>
          </a:p>
        </p:txBody>
      </p:sp>
      <p:sp>
        <p:nvSpPr>
          <p:cNvPr id="6" name="TextBox 5"/>
          <p:cNvSpPr txBox="1"/>
          <p:nvPr/>
        </p:nvSpPr>
        <p:spPr>
          <a:xfrm>
            <a:off x="182880" y="530352"/>
            <a:ext cx="2194560" cy="365760"/>
          </a:xfrm>
          <a:prstGeom prst="rect">
            <a:avLst/>
          </a:prstGeom>
          <a:noFill/>
        </p:spPr>
        <p:txBody>
          <a:bodyPr wrap="none">
            <a:spAutoFit/>
          </a:bodyPr>
          <a:lstStyle/>
          <a:p>
            <a:r>
              <a:rPr sz="1100" b="1" i="0">
                <a:solidFill>
                  <a:srgbClr val="A8BEB8"/>
                </a:solidFill>
                <a:latin typeface="Calibri"/>
              </a:rPr>
              <a:t>PM MINDSET</a:t>
            </a:r>
          </a:p>
        </p:txBody>
      </p:sp>
      <p:sp>
        <p:nvSpPr>
          <p:cNvPr id="7" name="TextBox 6"/>
          <p:cNvSpPr txBox="1"/>
          <p:nvPr/>
        </p:nvSpPr>
        <p:spPr>
          <a:xfrm>
            <a:off x="182880" y="841248"/>
            <a:ext cx="2194560" cy="365760"/>
          </a:xfrm>
          <a:prstGeom prst="rect">
            <a:avLst/>
          </a:prstGeom>
          <a:noFill/>
        </p:spPr>
        <p:txBody>
          <a:bodyPr wrap="none">
            <a:spAutoFit/>
          </a:bodyPr>
          <a:lstStyle/>
          <a:p>
            <a:r>
              <a:rPr sz="1100" b="1" i="0">
                <a:solidFill>
                  <a:srgbClr val="A8BEB8"/>
                </a:solidFill>
                <a:latin typeface="Calibri"/>
              </a:rPr>
              <a:t>HUDDLE SERIES</a:t>
            </a:r>
          </a:p>
        </p:txBody>
      </p:sp>
      <p:sp>
        <p:nvSpPr>
          <p:cNvPr id="8" name="Rectangle 7"/>
          <p:cNvSpPr/>
          <p:nvPr/>
        </p:nvSpPr>
        <p:spPr>
          <a:xfrm>
            <a:off x="182880" y="132588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1463040"/>
            <a:ext cx="2240280" cy="320040"/>
          </a:xfrm>
          <a:prstGeom prst="rect">
            <a:avLst/>
          </a:prstGeom>
          <a:noFill/>
        </p:spPr>
        <p:txBody>
          <a:bodyPr wrap="none">
            <a:spAutoFit/>
          </a:bodyPr>
          <a:lstStyle/>
          <a:p>
            <a:r>
              <a:rPr sz="1100" b="0" i="1">
                <a:solidFill>
                  <a:srgbClr val="E8F0ED"/>
                </a:solidFill>
                <a:latin typeface="Calibri"/>
              </a:rPr>
              <a:t>J. Micah Covey</a:t>
            </a:r>
          </a:p>
        </p:txBody>
      </p:sp>
      <p:sp>
        <p:nvSpPr>
          <p:cNvPr id="10" name="TextBox 9"/>
          <p:cNvSpPr txBox="1"/>
          <p:nvPr/>
        </p:nvSpPr>
        <p:spPr>
          <a:xfrm>
            <a:off x="182880" y="1764792"/>
            <a:ext cx="2194560" cy="320040"/>
          </a:xfrm>
          <a:prstGeom prst="rect">
            <a:avLst/>
          </a:prstGeom>
          <a:noFill/>
        </p:spPr>
        <p:txBody>
          <a:bodyPr wrap="none">
            <a:spAutoFit/>
          </a:bodyPr>
          <a:lstStyle/>
          <a:p>
            <a:r>
              <a:rPr sz="900" b="0" i="0">
                <a:solidFill>
                  <a:srgbClr val="A8BEB8"/>
                </a:solidFill>
                <a:latin typeface="Calibri"/>
              </a:rPr>
              <a:t>Author, Don’t Chase It</a:t>
            </a:r>
          </a:p>
        </p:txBody>
      </p:sp>
      <p:sp>
        <p:nvSpPr>
          <p:cNvPr id="11" name="TextBox 10"/>
          <p:cNvSpPr txBox="1"/>
          <p:nvPr/>
        </p:nvSpPr>
        <p:spPr>
          <a:xfrm>
            <a:off x="182880" y="2039112"/>
            <a:ext cx="2194560" cy="320040"/>
          </a:xfrm>
          <a:prstGeom prst="rect">
            <a:avLst/>
          </a:prstGeom>
          <a:noFill/>
        </p:spPr>
        <p:txBody>
          <a:bodyPr wrap="none">
            <a:spAutoFit/>
          </a:bodyPr>
          <a:lstStyle/>
          <a:p>
            <a:r>
              <a:rPr sz="900" b="0" i="0">
                <a:solidFill>
                  <a:srgbClr val="A8BEB8"/>
                </a:solidFill>
                <a:latin typeface="Calibri"/>
              </a:rPr>
              <a:t>dontchaseit.com</a:t>
            </a:r>
          </a:p>
        </p:txBody>
      </p:sp>
      <p:sp>
        <p:nvSpPr>
          <p:cNvPr id="12" name="TextBox 11"/>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a:t>
            </a:r>
          </a:p>
        </p:txBody>
      </p:sp>
      <p:sp>
        <p:nvSpPr>
          <p:cNvPr id="13" name="Rectangle 12"/>
          <p:cNvSpPr/>
          <p:nvPr/>
        </p:nvSpPr>
        <p:spPr>
          <a:xfrm>
            <a:off x="2788920" y="0"/>
            <a:ext cx="54864" cy="5143500"/>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063240" y="822960"/>
            <a:ext cx="5760720" cy="1920240"/>
          </a:xfrm>
          <a:prstGeom prst="rect">
            <a:avLst/>
          </a:prstGeom>
          <a:noFill/>
        </p:spPr>
        <p:txBody>
          <a:bodyPr wrap="square">
            <a:spAutoFit/>
          </a:bodyPr>
          <a:lstStyle/>
          <a:p>
            <a:r>
              <a:rPr sz="3400" b="1">
                <a:solidFill>
                  <a:srgbClr val="FFFFFF"/>
                </a:solidFill>
                <a:latin typeface="Cambria"/>
              </a:rPr>
              <a:t>Write It or Talk It.</a:t>
            </a:r>
          </a:p>
        </p:txBody>
      </p:sp>
      <p:sp>
        <p:nvSpPr>
          <p:cNvPr id="15" name="Rectangle 14"/>
          <p:cNvSpPr/>
          <p:nvPr/>
        </p:nvSpPr>
        <p:spPr>
          <a:xfrm>
            <a:off x="3063240" y="2926080"/>
            <a:ext cx="5303520"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063240" y="3063240"/>
            <a:ext cx="5760720" cy="548640"/>
          </a:xfrm>
          <a:prstGeom prst="rect">
            <a:avLst/>
          </a:prstGeom>
          <a:noFill/>
        </p:spPr>
        <p:txBody>
          <a:bodyPr wrap="square">
            <a:spAutoFit/>
          </a:bodyPr>
          <a:lstStyle/>
          <a:p>
            <a:r>
              <a:rPr sz="1000" b="0" i="1">
                <a:solidFill>
                  <a:srgbClr val="A8BEB8"/>
                </a:solidFill>
                <a:latin typeface="Calibri"/>
              </a:rPr>
              <a:t>The Three Triggers · Missing &amp; Confirming · Never an RFI · Talk It Through · A Record</a:t>
            </a:r>
          </a:p>
        </p:txBody>
      </p:sp>
      <p:sp>
        <p:nvSpPr>
          <p:cNvPr id="17" name="TextBox 16"/>
          <p:cNvSpPr txBox="1"/>
          <p:nvPr/>
        </p:nvSpPr>
        <p:spPr>
          <a:xfrm>
            <a:off x="3063240" y="3840480"/>
            <a:ext cx="5760720" cy="320040"/>
          </a:xfrm>
          <a:prstGeom prst="rect">
            <a:avLst/>
          </a:prstGeom>
          <a:noFill/>
        </p:spPr>
        <p:txBody>
          <a:bodyPr wrap="none">
            <a:spAutoFit/>
          </a:bodyPr>
          <a:lstStyle/>
          <a:p>
            <a:r>
              <a:rPr sz="1000" b="0" i="0">
                <a:solidFill>
                  <a:srgbClr val="A8BEB8"/>
                </a:solidFill>
                <a:latin typeface="Calibri"/>
              </a:rPr>
              <a:t>15-Minute Daily Huddle  ·  Monday – Friday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1</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MONDAY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The Three
Triggers</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"An RFI resolves an ambiguity in the documents. Nothing else."</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10</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Pull the last RFI you wrote. What ambiguity in the contract documents did it resolve?
If you can’t name one, why did you write it?</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Three conditions demand an RFI. One — a boiler-plate detail that isn’t project specific, where the typical doesn’t address the condition in front of you. Two — conflicting details inside the drawing set. Three — a conflict between drawings and specifications. Each is a defect in the documents. The test: is the answer already in the set? If it is, you’re asking someone to read for you.</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Review your five most recent RFIs. Sort each into one of the three triggers.
Anything that doesn’t sort — ask why it was written.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2</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TUESDAY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Missing &amp;
Confirming</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"The confirming RFI is the one PMs skip and the one that saves projects."</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10</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When did an architect or owner’s rep last tell you to do something in the field?
What exists in writing about that conversation?</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Two branches extend the triggers. A missing detail — none exists where the condition requires one. That is an absence, not a defect. And the confirming RFI — you were given verbal direction in the field, and you write an RFI stating what you were told, who told you, and when, asking for confirmation. That converts a hallway conversation into a dated record.</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Identify one verbal direction you’ve received in the last thirty days that was never confirmed in writing. Write the confirming RFI today.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3</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WEDNESDAY</a:t>
            </a:r>
          </a:p>
        </p:txBody>
      </p:sp>
      <p:sp>
        <p:nvSpPr>
          <p:cNvPr id="7" name="TextBox 6"/>
          <p:cNvSpPr txBox="1"/>
          <p:nvPr/>
        </p:nvSpPr>
        <p:spPr>
          <a:xfrm>
            <a:off x="182880" y="1005840"/>
            <a:ext cx="2240280" cy="1691640"/>
          </a:xfrm>
          <a:prstGeom prst="rect">
            <a:avLst/>
          </a:prstGeom>
          <a:noFill/>
        </p:spPr>
        <p:txBody>
          <a:bodyPr wrap="square">
            <a:spAutoFit/>
          </a:bodyPr>
          <a:lstStyle/>
          <a:p>
            <a:r>
              <a:rPr sz="2800" b="1">
                <a:solidFill>
                  <a:srgbClr val="FFFFFF"/>
                </a:solidFill>
                <a:latin typeface="Cambria"/>
              </a:rPr>
              <a:t>Never an
RFI</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"Two things never belong in the log. Both give away something you already hold."</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10</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Has a sub ever asked you to write an RFI about how to build something?
What happened when you did?</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A subcontractor’s means and methods are never the basis for an RFI. How they brace, shore, sequence, or lift belongs to them, and asking the design team moves liability you don’t want moved. They refuse or answer badly — both hurt you. Same with a deferred submittal: if the contract makes the sub responsible for shop-designed work, asking the architect to produce it is asking someone else to do work you already owe.</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Scan your open RFI log for anything that is means and methods or a deferred submittal obligation. Close it and route it to the responsible party.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4</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THURSDAY</a:t>
            </a:r>
          </a:p>
        </p:txBody>
      </p:sp>
      <p:sp>
        <p:nvSpPr>
          <p:cNvPr id="7" name="TextBox 6"/>
          <p:cNvSpPr txBox="1"/>
          <p:nvPr/>
        </p:nvSpPr>
        <p:spPr>
          <a:xfrm>
            <a:off x="182880" y="1005840"/>
            <a:ext cx="2240280" cy="1691640"/>
          </a:xfrm>
          <a:prstGeom prst="rect">
            <a:avLst/>
          </a:prstGeom>
          <a:noFill/>
        </p:spPr>
        <p:txBody>
          <a:bodyPr wrap="square">
            <a:spAutoFit/>
          </a:bodyPr>
          <a:lstStyle/>
          <a:p>
            <a:r>
              <a:rPr sz="2200" b="1">
                <a:solidFill>
                  <a:srgbClr val="FFFFFF"/>
                </a:solidFill>
                <a:latin typeface="Cambria"/>
              </a:rPr>
              <a:t>Talk It
Through</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"Conversations resolve coordination. RFIs resolve documents."</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10</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Think of a question that became an RFI when a phone call would have settled it.
What did the RFI cost in time?</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Most field questions aren’t document defects. They’re coordination — sequencing between trades, a sub who hasn’t read their own scope, a condition that’s clear but inconvenient, a question their own approved submittal answers. Talk those through with the trades in the room. Watch the line: when a conversation changes what the documents show, it becomes a directive — and it gets written.</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Take one open RFI that is really a coordination question. Pull it, get the parties on a call today, and resolve it in the conversation.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5</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FRIDAY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A Record,
Not a
Question</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"You write it because you need the answer documented — not because you need the answer."</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10</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If your RFI log were pulled into a claim tomorrow, what would it say about how this project was run?</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ROUND TABLE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Did your last five RFIs sort into the three triggers? Did you write the confirming RFI? Did you find means-and-methods or deferred-submittal items in your log? Did a conversation resolve something the log was holding?</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CLOSE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An RFI is a record, not a request. Every one ages against someone — and a log full of questions nobody needed to answer is a log nobody reads, which means your real ones sit too. Write fewer. Write better.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 Mindset Huddle — Week 10</dc:title>
  <dc:subject/>
  <dc:creator>J. Micah Covey</dc:creator>
  <cp:keywords/>
  <dc:description>generated using python-pptx</dc:description>
  <cp:lastModifiedBy>J. Micah Covey</cp:lastModifiedBy>
  <cp:revision>1</cp:revision>
  <dcterms:created xsi:type="dcterms:W3CDTF">2013-01-27T09:14:16Z</dcterms:created>
  <dcterms:modified xsi:type="dcterms:W3CDTF">2013-01-27T09:15:58Z</dcterms:modified>
  <cp:category/>
</cp:coreProperties>
</file>