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11</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920240"/>
          </a:xfrm>
          <a:prstGeom prst="rect">
            <a:avLst/>
          </a:prstGeom>
          <a:noFill/>
        </p:spPr>
        <p:txBody>
          <a:bodyPr wrap="square">
            <a:spAutoFit/>
          </a:bodyPr>
          <a:lstStyle/>
          <a:p>
            <a:r>
              <a:rPr sz="3400" b="1">
                <a:solidFill>
                  <a:srgbClr val="FFFFFF"/>
                </a:solidFill>
                <a:latin typeface="Cambria"/>
              </a:rPr>
              <a:t>Own the Number.</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The Projection · Reading Variance · ICOs and Cause · Negative by Design · The PCO Behind It</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You Own
the Number</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 projection is a position you take. A report is something that happens to you."</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11</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Without opening anything — what is your projected final cost right now, and what is your variance?
How long did that take?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Accounting reports what already happened. You are the only one who can change what happens next. Projected final cost isn’t a number you receive at the monthly review — it’s a position you take and defend. That means knowing what’s committed, what’s exposed, and what’s coming before the report shows it. Wait for the report and you’re six weeks behind the decision that mattered.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Write your projected final cost on paper before you open the system. Then check it.
How far off were you, and why?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Reading the
Variance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"Three things look identical on a report and mean completely different things."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11</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Find a line running over on your current project. Is it real, is it timing, or is it coded wrong?
Can you tell from the report alone?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Every variance is one of three things. Real — the work cost more than it was bought for. Timing — cost landed before billing or the commitment caught up, and it corrects itself. Coding — the charge hit the wrong line and two numbers are now wrong. They look identical on the report and need opposite responses. Chase a timing variance and you waste a week. Miss a real one and you lose the month.</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Take your three largest variances. Sort each into real, timing, or coding.
Fix the coding errors today — those are free.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ICOs and
the Cause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"An internal change order never moves cost away from what caused it."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11</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When did you last move money between cost codes? What was the reason — and would it read the same way to someone else six months from now?</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An ICO moves money between lines without touching contract value. Used well it’s housekeeping — buyout savings covering a scope gap, coded where the work happened. Used badly it’s concealment, and the damage isn’t accounting — it’s that you erased the evidence. When general conditions run negative from a delay, that line is proof the delay cost you something. Flatten it and you’ve destroyed your own claim.</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Review every ICO on your project. For each one, ask whether it moved cost closer to its cause or further from 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Negative
by Design</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"Accounting wants a clean WIP. You need an intact record. Both can be true."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11</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accounting ever asked you to zero out a negative line while a delay was still pending?
What did you do?</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This isn’t a disagreement about facts. Accounting owns the WIP and needs it to reconcile; you own the claim file and need cost to sit with its cause. Both are legitimate. The resolution is the instrument: leave the negative line alone and carry recovery as a pending change order to the owner. It shows in the WIP as uncaptured revenue — earned, unapproved, unbilled. Nobody moved a dollar between codes.</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Have the conversation with your controller now, before you need it. Agree in month two how a pending delay will be carried — not in month nine with a negative line already sitting there.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Only as
Good as the
PCO</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"Uncaptured revenue is a position if the PCO is real. A wish if it isn’t."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11</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Look at your largest pending change order. Is it priced, documented, submitted, with entitlement stated — or is it a placeholder holding a number?</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your projection match the system? Did you find timing or coding variances? Did any ICO move cost away from its cause? Did you agree a position with your controller? And is every dollar of uncaptured revenue backed by a change order you would be willing to defend?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The whole structure rests on the PCO. Capture the change the day it occurs, price it, submit it, state entitlement. Do that and the negative line and the uncaptured revenue are an honest picture of a project under claim. Skip it and you’ve built the same concealment out of better parts.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PM Mindset Huddle — Week 11</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