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51435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WEEK 12</a:t>
            </a:r>
          </a:p>
        </p:txBody>
      </p:sp>
      <p:sp>
        <p:nvSpPr>
          <p:cNvPr id="6" name="TextBox 5"/>
          <p:cNvSpPr txBox="1"/>
          <p:nvPr/>
        </p:nvSpPr>
        <p:spPr>
          <a:xfrm>
            <a:off x="182880" y="530352"/>
            <a:ext cx="2194560" cy="365760"/>
          </a:xfrm>
          <a:prstGeom prst="rect">
            <a:avLst/>
          </a:prstGeom>
          <a:noFill/>
        </p:spPr>
        <p:txBody>
          <a:bodyPr wrap="none">
            <a:spAutoFit/>
          </a:bodyPr>
          <a:lstStyle/>
          <a:p>
            <a:r>
              <a:rPr sz="1100" b="1" i="0">
                <a:solidFill>
                  <a:srgbClr val="A8BEB8"/>
                </a:solidFill>
                <a:latin typeface="Calibri"/>
              </a:rPr>
              <a:t>PM MINDSET</a:t>
            </a:r>
          </a:p>
        </p:txBody>
      </p:sp>
      <p:sp>
        <p:nvSpPr>
          <p:cNvPr id="7" name="TextBox 6"/>
          <p:cNvSpPr txBox="1"/>
          <p:nvPr/>
        </p:nvSpPr>
        <p:spPr>
          <a:xfrm>
            <a:off x="182880" y="841248"/>
            <a:ext cx="2194560" cy="365760"/>
          </a:xfrm>
          <a:prstGeom prst="rect">
            <a:avLst/>
          </a:prstGeom>
          <a:noFill/>
        </p:spPr>
        <p:txBody>
          <a:bodyPr wrap="none">
            <a:spAutoFit/>
          </a:bodyPr>
          <a:lstStyle/>
          <a:p>
            <a:r>
              <a:rPr sz="1100" b="1" i="0">
                <a:solidFill>
                  <a:srgbClr val="A8BEB8"/>
                </a:solidFill>
                <a:latin typeface="Calibri"/>
              </a:rPr>
              <a:t>HUDDLE SERIES</a:t>
            </a:r>
          </a:p>
        </p:txBody>
      </p:sp>
      <p:sp>
        <p:nvSpPr>
          <p:cNvPr id="8" name="Rectangle 7"/>
          <p:cNvSpPr/>
          <p:nvPr/>
        </p:nvSpPr>
        <p:spPr>
          <a:xfrm>
            <a:off x="182880" y="132588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1463040"/>
            <a:ext cx="2240280" cy="320040"/>
          </a:xfrm>
          <a:prstGeom prst="rect">
            <a:avLst/>
          </a:prstGeom>
          <a:noFill/>
        </p:spPr>
        <p:txBody>
          <a:bodyPr wrap="none">
            <a:spAutoFit/>
          </a:bodyPr>
          <a:lstStyle/>
          <a:p>
            <a:r>
              <a:rPr sz="1100" b="0" i="1">
                <a:solidFill>
                  <a:srgbClr val="E8F0ED"/>
                </a:solidFill>
                <a:latin typeface="Calibri"/>
              </a:rPr>
              <a:t>J. Micah Covey</a:t>
            </a:r>
          </a:p>
        </p:txBody>
      </p:sp>
      <p:sp>
        <p:nvSpPr>
          <p:cNvPr id="10" name="TextBox 9"/>
          <p:cNvSpPr txBox="1"/>
          <p:nvPr/>
        </p:nvSpPr>
        <p:spPr>
          <a:xfrm>
            <a:off x="182880" y="1764792"/>
            <a:ext cx="2194560" cy="320040"/>
          </a:xfrm>
          <a:prstGeom prst="rect">
            <a:avLst/>
          </a:prstGeom>
          <a:noFill/>
        </p:spPr>
        <p:txBody>
          <a:bodyPr wrap="none">
            <a:spAutoFit/>
          </a:bodyPr>
          <a:lstStyle/>
          <a:p>
            <a:r>
              <a:rPr sz="900" b="0" i="0">
                <a:solidFill>
                  <a:srgbClr val="A8BEB8"/>
                </a:solidFill>
                <a:latin typeface="Calibri"/>
              </a:rPr>
              <a:t>Author, Don’t Chase It</a:t>
            </a:r>
          </a:p>
        </p:txBody>
      </p:sp>
      <p:sp>
        <p:nvSpPr>
          <p:cNvPr id="11" name="TextBox 10"/>
          <p:cNvSpPr txBox="1"/>
          <p:nvPr/>
        </p:nvSpPr>
        <p:spPr>
          <a:xfrm>
            <a:off x="182880" y="2039112"/>
            <a:ext cx="2194560" cy="320040"/>
          </a:xfrm>
          <a:prstGeom prst="rect">
            <a:avLst/>
          </a:prstGeom>
          <a:noFill/>
        </p:spPr>
        <p:txBody>
          <a:bodyPr wrap="none">
            <a:spAutoFit/>
          </a:bodyPr>
          <a:lstStyle/>
          <a:p>
            <a:r>
              <a:rPr sz="900" b="0" i="0">
                <a:solidFill>
                  <a:srgbClr val="A8BEB8"/>
                </a:solidFill>
                <a:latin typeface="Calibri"/>
              </a:rPr>
              <a:t>dontchaseit.com</a:t>
            </a:r>
          </a:p>
        </p:txBody>
      </p:sp>
      <p:sp>
        <p:nvSpPr>
          <p:cNvPr id="12" name="TextBox 11"/>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a:t>
            </a:r>
          </a:p>
        </p:txBody>
      </p:sp>
      <p:sp>
        <p:nvSpPr>
          <p:cNvPr id="13" name="Rectangle 12"/>
          <p:cNvSpPr/>
          <p:nvPr/>
        </p:nvSpPr>
        <p:spPr>
          <a:xfrm>
            <a:off x="2788920" y="0"/>
            <a:ext cx="54864" cy="5143500"/>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063240" y="822960"/>
            <a:ext cx="5760720" cy="1920240"/>
          </a:xfrm>
          <a:prstGeom prst="rect">
            <a:avLst/>
          </a:prstGeom>
          <a:noFill/>
        </p:spPr>
        <p:txBody>
          <a:bodyPr wrap="square">
            <a:spAutoFit/>
          </a:bodyPr>
          <a:lstStyle/>
          <a:p>
            <a:r>
              <a:rPr sz="3400" b="1">
                <a:solidFill>
                  <a:srgbClr val="FFFFFF"/>
                </a:solidFill>
                <a:latin typeface="Cambria"/>
              </a:rPr>
              <a:t>Read the Room.</a:t>
            </a:r>
          </a:p>
        </p:txBody>
      </p:sp>
      <p:sp>
        <p:nvSpPr>
          <p:cNvPr id="15" name="Rectangle 14"/>
          <p:cNvSpPr/>
          <p:nvPr/>
        </p:nvSpPr>
        <p:spPr>
          <a:xfrm>
            <a:off x="3063240" y="2926080"/>
            <a:ext cx="5303520" cy="36576"/>
          </a:xfrm>
          <a:prstGeom prst="rect">
            <a:avLst/>
          </a:prstGeom>
          <a:solidFill>
            <a:srgbClr val="F5A6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063240" y="3063240"/>
            <a:ext cx="5760720" cy="548640"/>
          </a:xfrm>
          <a:prstGeom prst="rect">
            <a:avLst/>
          </a:prstGeom>
          <a:noFill/>
        </p:spPr>
        <p:txBody>
          <a:bodyPr wrap="square">
            <a:spAutoFit/>
          </a:bodyPr>
          <a:lstStyle/>
          <a:p>
            <a:r>
              <a:rPr sz="1000" b="0" i="1">
                <a:solidFill>
                  <a:srgbClr val="A8BEB8"/>
                </a:solidFill>
                <a:latin typeface="Calibri"/>
              </a:rPr>
              <a:t>Pace and Focus · The Four · What Adapting Costs · Motive Under Behavior · Same Facts, Four Messages</a:t>
            </a:r>
          </a:p>
        </p:txBody>
      </p:sp>
      <p:sp>
        <p:nvSpPr>
          <p:cNvPr id="17" name="TextBox 16"/>
          <p:cNvSpPr txBox="1"/>
          <p:nvPr/>
        </p:nvSpPr>
        <p:spPr>
          <a:xfrm>
            <a:off x="3063240" y="3840480"/>
            <a:ext cx="5760720" cy="320040"/>
          </a:xfrm>
          <a:prstGeom prst="rect">
            <a:avLst/>
          </a:prstGeom>
          <a:noFill/>
        </p:spPr>
        <p:txBody>
          <a:bodyPr wrap="none">
            <a:spAutoFit/>
          </a:bodyPr>
          <a:lstStyle/>
          <a:p>
            <a:r>
              <a:rPr sz="1000" b="0" i="0">
                <a:solidFill>
                  <a:srgbClr val="A8BEB8"/>
                </a:solidFill>
                <a:latin typeface="Calibri"/>
              </a:rPr>
              <a:t>15-Minute Daily Huddle  ·  Monday – Friday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1</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MONDAY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Read the
Room First</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"Behavior is observable. You are getting the information whether you use it or not."</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12</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Think about the last person who walked into your trailer. Did they open with the number, or with how their weekend went?</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Two axes tell you most of what you need. Pace — fast or measured. And focus — task or people. A fast, task-first person opens with the problem. A fast, people-first person opens with a story. A measured, people-first person wants to know how you’re doing before anything else. A measured, task-first person wants the document. You can read all four in the first thirty seconds, from stance, pace, and what they lead with.</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In every conversation today, note two things before you speak: their pace, and whether they led with the task or the person.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2</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TUESDAY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The Four
You Work
With Daily</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"You already know all four. You just haven’t named them."</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12</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Name someone on your project who fits each: the one who wants the bottom line, the one who tells stories, the one who needs change explained twice, the one who wants it in writing.</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Fast and task-driven wants results — give them the answer first and the reasoning only if asked. Fast and people-driven wants interaction — they will talk their way to a decision and resent being rushed. Measured and people-driven wants stability — they need to know why the change is happening and that it isn’t aimed at them. Measured and task-driven wants accuracy — give them the document, the section, and time to read it.</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Take your four most important project relationships. Write which of the four each one is, and one thing you’ve been doing that works against them.</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3</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WEDNESDAY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Adapting
Costs You
Something</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"The PM who spends all day in someone else’s register goes home empty."</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12</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Which conversation on your project takes the most out of you? Not the hardest — the most tiring. Why that one?</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There is how you naturally operate and how you present at work, and the gap between them costs energy. A measured, thorough person running an owner meeting at speed is adapting all morning. A fast, direct person walking a nervous foreman through a change slowly is adapting all afternoon. Adapting is the job — but it is a cost, not a free move. Know which conversations drain you and don’t stack three of them in one day.</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Look at tomorrow’s calendar. Find where you’ve stacked two draining conversations back to back and move one.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4</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THURSDAY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What Drives
Them Isn’t
What You See</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"Two people can behave identically and want opposite things."</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12</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Think of a sub who fought you on something small. What were they actually protecting?</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Behavior is the surface. Underneath it, people are working toward different things — one wants the win, one wants the crew kept whole, one wants to be the person who knew the answer, one wants the job done right whether anyone notices or not. Two superintendents can run the same meeting the same way and want completely different outcomes. When someone resists and the behavior doesn’t explain it, you are looking at a motive you haven’t identified.</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Pick the person who resists you most. Ask yourself what they get out of that resistance — then test it in a conversation today.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5</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FRIDAY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Change the
Delivery,
Not the Facts</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"Same facts. Four messages. A PM who delivers one has communicated with none of them."</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12</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Think of a message that landed badly this week. Was the information wrong, or was the delivery wrong for that person?</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ROUND TABLE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Did you read pace and focus before speaking? Could you name all four of your key relationships? Where did adapting cost you the most? And what did you find out about what someone is actually protecting?</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CLOSE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You do not change people and you do not need to. The facts stay the same — the schedule slipped, the cost is real, the scope is what it is. What changes is the order you say it in, the pace you say it at, and whether you lead with the task or the person. That is not manipulation. It is being understood.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PM Mindset Huddle — Week 12</dc:title>
  <dc:subject/>
  <dc:creator>J. Micah Covey</dc:creator>
  <cp:keywords/>
  <dc:description>generated using python-pptx</dc:description>
  <cp:lastModifiedBy>J. Micah Covey</cp:lastModifiedBy>
  <cp:revision>1</cp:revision>
  <dcterms:created xsi:type="dcterms:W3CDTF">2013-01-27T09:14:16Z</dcterms:created>
  <dcterms:modified xsi:type="dcterms:W3CDTF">2013-01-27T09:15:58Z</dcterms:modified>
  <cp:category/>
</cp:coreProperties>
</file>